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8F8F8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99F66-F97A-4F95-86E6-A1F59F6786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E35163-AA7D-4C26-9F8C-AB4D5CE6B5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5FF686-6107-4212-883F-D9721DE32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B0D1-6E56-42E5-B712-1ED6A52290E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978544-D8E4-4175-A0A2-900A374CD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FF0E62-10FB-473E-A2AD-0D4E0C93C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F498-0C9C-4684-8471-E9AD3C646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394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91A83C-CBED-4690-A1F8-5E04215B6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09D2FF-1887-407B-A728-B15FA27D33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462DF4-8EDF-4A66-B8CA-203BAFB10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B0D1-6E56-42E5-B712-1ED6A52290E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4468E1-C2F3-4809-9400-755147444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CAD564-227A-4150-A0CF-2CE1E2D31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F498-0C9C-4684-8471-E9AD3C646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989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F7FB843-F292-446A-A988-CB9D058C6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62FAE3-B814-4C76-9460-21E3DBB199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55985D-81A6-465A-94F2-B20E4B499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B0D1-6E56-42E5-B712-1ED6A52290E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C94BA4-537C-4BFE-A84E-6EA790153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849ACF-E36A-4038-A4B8-971365E4A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F498-0C9C-4684-8471-E9AD3C646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03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F4645-0BB2-44FA-BD82-F90FF6807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466CC7-61B9-48B1-A1A9-B526A142C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896D16-95BA-497F-9CC6-C510D7448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B0D1-6E56-42E5-B712-1ED6A52290E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D4D250-7FB9-4A00-8DB5-6898F97C7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4559EC-A929-4059-B808-74A017F59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F498-0C9C-4684-8471-E9AD3C646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144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25A66-1CA8-4379-8B94-C675CC199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4561E30-D560-4172-9D2B-6786257FD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594572-6D62-4830-A5B4-46F24E94A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B0D1-6E56-42E5-B712-1ED6A52290E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282A01-F4D6-4135-9051-45D45AE2E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66FB5F-ED4F-4F7C-8628-AEF55EBB1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F498-0C9C-4684-8471-E9AD3C646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793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F8E2EF-52EC-471E-BE5A-CE63E4BC6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2A9EED9-5AFD-4474-B1F3-44F9576775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D8D5CA-F105-44C4-92E5-E1947CE7E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2AA7D8-DD69-4F12-910B-1BB8D4D3F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B0D1-6E56-42E5-B712-1ED6A52290E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01E235-3ACB-4A93-B0A4-E3DE20D4E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D0FA0D-8B22-4264-99D7-91C0D1102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F498-0C9C-4684-8471-E9AD3C646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091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23EBD-9BD8-4DA9-BDBE-D9674259D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5830A0-0385-4BEC-82F9-239198A14B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F8E320-983A-492A-BA82-E8226A300F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C5A60F8-A9EF-4C32-B407-63F05ED12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E82E263-B2CA-41A6-B40D-B2040BC89B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BA10165-E73A-4DA7-A56C-DE91C5DD8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B0D1-6E56-42E5-B712-1ED6A52290E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3267B3D-7730-4A16-A011-C03189E6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14F3517-C497-4E22-8DDB-9ECC77BD3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F498-0C9C-4684-8471-E9AD3C646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804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3F1EDB-CF98-4155-9FFD-F89034F91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A87667A-BE25-4A23-9174-CCB02FFC0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B0D1-6E56-42E5-B712-1ED6A52290E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0CC97E1-A867-4F24-BF6D-C6A7A66AC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14377B-D043-431E-BABA-CF85A7F0B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F498-0C9C-4684-8471-E9AD3C646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311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B337984-A595-490F-926C-DDC6D6D99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B0D1-6E56-42E5-B712-1ED6A52290E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BA159CE-F63C-482D-9470-2780458EB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49A6F3-3532-4A30-A4F1-5871B47AF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F498-0C9C-4684-8471-E9AD3C646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312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4E155-A461-40A9-8837-CC9FE7B72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F74CC7-B410-40B3-9836-88DEC0C61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FA0D87-A0C2-4804-A1A3-0A475B1389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FB4F58-D5DC-46FB-9D05-B8BA38A3E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B0D1-6E56-42E5-B712-1ED6A52290E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4B528C-AD5E-43D2-B977-BA0065DEE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CCB38DC-35FC-41C3-8F61-1821DF942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F498-0C9C-4684-8471-E9AD3C646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1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EB8319-25A7-416B-9C92-7E8435E16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8C6DF52-802A-423A-9BB6-80A7139A6E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582C0-75B7-4B4F-A609-D91B8970A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5BA140-B78B-4681-AF5F-6AB3431E8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BB0D1-6E56-42E5-B712-1ED6A52290E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770C09-E7A8-4938-BCCF-ACB8F19F7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F2F2F1-F06A-4ED4-AC86-45032C10F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CAF498-0C9C-4684-8471-E9AD3C646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735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52BD4C-28F7-4610-9BA1-4BE25AE948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BC32B4-E2AA-4768-BE6E-1204A4FED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B98AE-96E6-42AF-B5D5-31057CA5AF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BB0D1-6E56-42E5-B712-1ED6A52290E8}" type="datetimeFigureOut">
              <a:rPr lang="ru-RU" smtClean="0"/>
              <a:t>17.04.2022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D7BAEE-352F-4F58-9159-75AC5EB7E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FF5738-A6AF-41F6-8A1B-F07971E87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AF498-0C9C-4684-8471-E9AD3C646E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432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905FA7-C978-4535-AA5D-1C0E328BEB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9F566A-B36E-46D9-B812-542FBD3126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7199" y="496389"/>
            <a:ext cx="8235861" cy="2438649"/>
          </a:xfrm>
        </p:spPr>
        <p:txBody>
          <a:bodyPr>
            <a:normAutofit fontScale="90000"/>
          </a:bodyPr>
          <a:lstStyle/>
          <a:p>
            <a:r>
              <a:rPr lang="ru-RU" sz="4800" b="1" dirty="0">
                <a:solidFill>
                  <a:srgbClr val="FF006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«Оборудование </a:t>
            </a:r>
            <a:br>
              <a:rPr lang="ru-RU" sz="4800" b="1" dirty="0">
                <a:solidFill>
                  <a:srgbClr val="FF006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rgbClr val="FF006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уголка сенсорного развития </a:t>
            </a:r>
            <a:br>
              <a:rPr lang="ru-RU" sz="4800" b="1" dirty="0">
                <a:solidFill>
                  <a:srgbClr val="FF006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rgbClr val="FF0066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для детей младшего дошкольного возраста» </a:t>
            </a:r>
          </a:p>
        </p:txBody>
      </p:sp>
    </p:spTree>
    <p:extLst>
      <p:ext uri="{BB962C8B-B14F-4D97-AF65-F5344CB8AC3E}">
        <p14:creationId xmlns:p14="http://schemas.microsoft.com/office/powerpoint/2010/main" val="35416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6BB709-1182-4A42-B5B7-FCE6C86EF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1" y="288108"/>
            <a:ext cx="4708616" cy="6278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4D14B7-019D-4023-8A0D-CA33D4FB40AC}"/>
              </a:ext>
            </a:extLst>
          </p:cNvPr>
          <p:cNvSpPr txBox="1"/>
          <p:nvPr/>
        </p:nvSpPr>
        <p:spPr>
          <a:xfrm>
            <a:off x="5347063" y="288108"/>
            <a:ext cx="6487886" cy="8102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Сенсорный стол </a:t>
            </a:r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многофункциональный элемент развивающей предметно – пространственной среды группы, представляющий собой тканевую накидку со множеством разнообразных элементов. </a:t>
            </a:r>
          </a:p>
          <a:p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Разнообразные игры, задания и упражнения с использованием сенсорного стола позволяют реализовывать следующие задачи:</a:t>
            </a:r>
          </a:p>
          <a:p>
            <a:r>
              <a:rPr lang="ru-RU" sz="16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Образовательные:</a:t>
            </a:r>
          </a:p>
          <a:p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-учить детей группировать предметы по одному из признаков: форме, цвету, величине;</a:t>
            </a:r>
          </a:p>
          <a:p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-знакомить с окружающим миром, с природными явлениями;</a:t>
            </a:r>
          </a:p>
          <a:p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-упражнять детей в определении и назывании цвета, размера, форм, геометрических фигур, посредством зрительного и осязательного обследования, сравнения.</a:t>
            </a:r>
          </a:p>
          <a:p>
            <a:r>
              <a:rPr lang="ru-RU" sz="16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Развивающие:</a:t>
            </a:r>
          </a:p>
          <a:p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мелкую и крупную моторику, координацию движений;</a:t>
            </a:r>
          </a:p>
          <a:p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тактильные ощущения, зрительное и слуховое восприятие;</a:t>
            </a:r>
          </a:p>
          <a:p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-формировать умение соотносить формы с реальными объектами;</a:t>
            </a:r>
          </a:p>
          <a:p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-обогащать словарь детей, умение пользоваться речью, как средством общения;</a:t>
            </a:r>
          </a:p>
          <a:p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-развивать внимание, память, мыслительные процессы.</a:t>
            </a:r>
          </a:p>
          <a:p>
            <a:r>
              <a:rPr lang="ru-RU" sz="165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Воспитательные:</a:t>
            </a:r>
            <a:endParaRPr lang="ru-RU" sz="16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-воспитывать любознательность, расширять опыт ориентировки в окружающем, обогащая детей разнообразными сенсорными впечатлениями;</a:t>
            </a:r>
          </a:p>
          <a:p>
            <a:r>
              <a:rPr lang="ru-RU" sz="16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-воспитывать взаимопонимание, дружелюбие, уважение друг к другу.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Игра «Настроение солнышка»;</a:t>
            </a:r>
          </a:p>
          <a:p>
            <a:endParaRPr lang="ru-RU" dirty="0"/>
          </a:p>
          <a:p>
            <a:r>
              <a:rPr lang="ru-RU" dirty="0"/>
              <a:t>Игра «Кто в поезде?» и т. 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6157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D13416-ECF1-4208-BC5A-959E1BAB9A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6" r="15418" b="2349"/>
          <a:stretch/>
        </p:blipFill>
        <p:spPr>
          <a:xfrm rot="5677499">
            <a:off x="1459285" y="-756940"/>
            <a:ext cx="2084252" cy="4138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613543C-BFAD-4E5C-969E-915F5DA73D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3" t="13968" r="7841" b="20258"/>
          <a:stretch/>
        </p:blipFill>
        <p:spPr>
          <a:xfrm>
            <a:off x="9413967" y="3609007"/>
            <a:ext cx="2593528" cy="30653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6132314-9B83-4AE0-87E7-880260E844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0" t="8000" r="3609" b="3111"/>
          <a:stretch/>
        </p:blipFill>
        <p:spPr>
          <a:xfrm>
            <a:off x="9413967" y="183617"/>
            <a:ext cx="2593528" cy="324538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94F273-D11A-4CBF-A080-B4F43E0882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8159" r="3048" b="9714"/>
          <a:stretch/>
        </p:blipFill>
        <p:spPr>
          <a:xfrm rot="20748562">
            <a:off x="560061" y="2175167"/>
            <a:ext cx="3932452" cy="218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BE636A7-2F26-46CA-A73C-7CCA9C2B0C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2" t="17143" r="11714" b="19365"/>
          <a:stretch/>
        </p:blipFill>
        <p:spPr>
          <a:xfrm rot="429103">
            <a:off x="475257" y="4260478"/>
            <a:ext cx="4049894" cy="222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3DA5CC1-8B25-46DC-9AC1-6FC96FD06C9D}"/>
              </a:ext>
            </a:extLst>
          </p:cNvPr>
          <p:cNvSpPr txBox="1"/>
          <p:nvPr/>
        </p:nvSpPr>
        <p:spPr>
          <a:xfrm>
            <a:off x="5284906" y="862149"/>
            <a:ext cx="359664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Используя сенсорный стол, дети с большим удовольствием играют вместе с воспитателем, индивидуально, по подгруппам.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Игры, задания, упражнения привлекают детей своей яркостью и разнообразием.       Такие игры как: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«Заплети куклу»;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«Веселые замочки»;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«Покажи и назови»;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«Разноцветные бусинки»;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Упражнение «Застегни замочек»;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«Кто спрятался в кармашке?»;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«Солнечные лучики» и т.д.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191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830687D7-210F-4C3B-BD43-5295B5077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692" y="519340"/>
            <a:ext cx="10515600" cy="43513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Современный ребёнок испытывает недостаток тактильных, слуховых, обонятельных ощущений. Порой он воспринимает окружающий мир линейно, однобоко. Вернуть всю полноту восприятия через взаимодействие с реальными объектами - главное назначение сенсорного уголка, создаваемого сегодня во многих дошкольных учреждениях.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Чем большее число сенсорных систем задействовано в процессе воспитания и обучения ребёнка, там успешнее и эффективнее происходит его развитие.                          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Представленное в презентации оборудование для сенсорного уголка, изготовленное членами творческой группы, успешно справляется с устранением дефицита сенсорного опыта детей, обогащая и насыщая его новыми впечатлениями, делая процесс познания ярким и незабываемым. 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8B7EAA-7791-4643-ADEF-A63529C62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498" y="3771108"/>
            <a:ext cx="3858667" cy="28990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0939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B8346CD-15C0-436B-BDCB-0A9E0555E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17" y="249373"/>
            <a:ext cx="11852365" cy="7100661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Сенсорное развитие ребенка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это развитие его восприятия и формирование представлений о внешних свойствах предметов: их форме, цвете, величине, положении в пространстве, а также запахе, вкусе и т.п. Сенсорное воспитание в период раннего детства — основной вид воспитания. Оно служит основой познания мира, первой ступенью которого является чувственный опыт. Успешность умственного, эстетического и нравственного воспитания в значительной степени зависит от уровня сенсорного развития детей, т.е. насколько совершенно ребёнок слышит, видит, осязает окружающее.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Основная задача сенсорного воспитания - помочь ребенку накопить представление о цвете, форме величине предметов и т.д.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Приоритетными задачами по сенсорному развитию детей раннего дошкольного возраста являются: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Обогащать непосредственный чувственный опыт детей в разных видах деятельности. Обследовать предметы, выделяя при этом их цвет, форму, величину;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Побуждать включать движения рук по предмету в процессе знакомства с ним: обводить руками части предмета, гладить их и т.д.;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Находить и устанавливать сходства и различия между предметами, имеющими одинаковое название (одинаковые лопатки; большой красный мяч – маленький синенький мяч);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Упражнять в названии свойств  предметов;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Количество. Формировать группы однородных предметов. Различать количество предметов: много – один (один – много);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Величина. Привлекать внимание детей к предметам контрастных размеров и их обозначению в речи (большая матрешка – маленькая матрешка и т.д.);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Форма. Различать предметов по форме и называть их (кубик, кирпичик, шар);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Ориентировка в пространстве. Накапливать у детей опыт практического освоения окружающего пространства (помещений группы, квартиры, дома и т.п.);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опыт ориентировки в частях собственного тела (голова, лицо, руки, ноги, спина);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Двигаться за взрослым в определенном направлении.</a:t>
            </a:r>
          </a:p>
        </p:txBody>
      </p:sp>
    </p:spTree>
    <p:extLst>
      <p:ext uri="{BB962C8B-B14F-4D97-AF65-F5344CB8AC3E}">
        <p14:creationId xmlns:p14="http://schemas.microsoft.com/office/powerpoint/2010/main" val="500154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980FE5-07A1-4DB5-8D54-0B8F6B63D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365126"/>
            <a:ext cx="11495315" cy="810532"/>
          </a:xfrm>
        </p:spPr>
        <p:txBody>
          <a:bodyPr>
            <a:no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Для реализации поставленных задач членами творческой группы в течение учебного года было создано оборудование для уголка сенсорного развития для детей младшего дошкольного возраста.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1553543-8E8E-40B9-9A87-47902AE9B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35" t="1123" r="2527" b="7394"/>
          <a:stretch/>
        </p:blipFill>
        <p:spPr>
          <a:xfrm>
            <a:off x="391885" y="1125582"/>
            <a:ext cx="6868916" cy="53672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AC63AB-2691-4794-84E7-87063CB7DF3E}"/>
              </a:ext>
            </a:extLst>
          </p:cNvPr>
          <p:cNvSpPr txBox="1"/>
          <p:nvPr/>
        </p:nvSpPr>
        <p:spPr>
          <a:xfrm>
            <a:off x="7428412" y="1334588"/>
            <a:ext cx="449362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</a:t>
            </a:r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Занимаясь 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дети не только знакомятся с бытовыми вещами, но и развивают определённые навыки:</a:t>
            </a:r>
          </a:p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Мелкую моторику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(основная задача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дать ребёнку полную свободу тактильного восприятия);</a:t>
            </a:r>
          </a:p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Координацию движений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(этому способствуют дверные крючки, защёлки, шнуровки. Для маленького человека тяжело с первого раза будет попасть ключиком в замок, повернуть ручку. С помощью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бизборда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он учится управлять своими руками.);</a:t>
            </a:r>
          </a:p>
        </p:txBody>
      </p:sp>
    </p:spTree>
    <p:extLst>
      <p:ext uri="{BB962C8B-B14F-4D97-AF65-F5344CB8AC3E}">
        <p14:creationId xmlns:p14="http://schemas.microsoft.com/office/powerpoint/2010/main" val="2036869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A3ACC36-56F6-4F09-AF37-13793D5FE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685" y="292917"/>
            <a:ext cx="11554098" cy="627334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Усидчивость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(маленькие дети неспособны долго удерживать внимание на одном предмете,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бизиборд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даёт возможность выполнять и планировать множество действий); </a:t>
            </a:r>
          </a:p>
          <a:p>
            <a:pPr marL="0" indent="0" algn="just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Логику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(малыши начинают понимать, что сначала открываем щеколду, а только потом откроется дверца; формируются причинно-следственные связи);</a:t>
            </a:r>
          </a:p>
          <a:p>
            <a:pPr marL="0" indent="0" algn="just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Цветовосприятие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оформлении доски используются разные цвета радуги: разноцветные пуговицы, шнурки, ленточки и пр. Таким образом, ребенок знакомится с эталонными представлениями о цвете);</a:t>
            </a:r>
          </a:p>
          <a:p>
            <a:pPr marL="0" indent="0" algn="just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 Развитие речи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(за ремнями прячутся картинки с животными. Когда малыш расстегнет ремень, он будет рад маленькому сюрпризу в виде картинки. А если взрослые будут повторять при этом его название, то ребенок вскоре запомнит это слово);</a:t>
            </a:r>
          </a:p>
          <a:p>
            <a:pPr marL="0" indent="0" algn="just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Воображение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(ребенок самостоятельно может придумать, как еще использовать ту или иную деталь);</a:t>
            </a:r>
          </a:p>
          <a:p>
            <a:pPr marL="0" indent="0" algn="just">
              <a:buNone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Память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(нейронные сигналы от маленьких пальчиков передадутся в мозг         обогатят впечатлениями память малыша).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1C6470B-327C-4D18-9581-957FCF6CB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91" y="4730102"/>
            <a:ext cx="1841118" cy="1834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72C2FF-9BF6-4F93-975B-48A39744452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13" t="6983" r="648" b="-1"/>
          <a:stretch/>
        </p:blipFill>
        <p:spPr>
          <a:xfrm>
            <a:off x="3164407" y="4730101"/>
            <a:ext cx="2454344" cy="18349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DF98603-F4B8-4E2A-8275-2E27196ED8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335" y="4730102"/>
            <a:ext cx="1903792" cy="1834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ACFEB4-E4D5-4957-9ECE-425FB03E0C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073" y="4788884"/>
            <a:ext cx="2053220" cy="1776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08577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846D2-2EB5-4975-BB45-970ABE820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6179" y="328022"/>
            <a:ext cx="6686006" cy="897618"/>
          </a:xfrm>
        </p:spPr>
        <p:txBody>
          <a:bodyPr/>
          <a:lstStyle/>
          <a:p>
            <a:r>
              <a:rPr lang="ru-RU" sz="3600" b="1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Тактильно-сенсорные дорожки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4360EF4-D393-4E7E-8600-EC49518747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743" y="1024436"/>
            <a:ext cx="6417535" cy="117012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1A5A3E-89CE-4F0D-91CC-11ACFCD721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 t="5461" r="35778"/>
          <a:stretch/>
        </p:blipFill>
        <p:spPr>
          <a:xfrm>
            <a:off x="513804" y="428492"/>
            <a:ext cx="2005150" cy="6001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2FC70A-1486-464C-B626-57F897B8F6BF}"/>
              </a:ext>
            </a:extLst>
          </p:cNvPr>
          <p:cNvSpPr txBox="1"/>
          <p:nvPr/>
        </p:nvSpPr>
        <p:spPr>
          <a:xfrm>
            <a:off x="2636179" y="1432359"/>
            <a:ext cx="65133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       Ходьба по кочкам, мешочкам, различным наполнениям и ребристым дорожкам полезна для развития тактильного восприятия, координации движений и профилактики плоскостопия. Разнообразие тактильных ощущений делает хождение по сенсорной дорожке увлекательным и полезным особенно для детей младшего дошкольного возраста.  Дорожки представляют собой полотно, состоящее из семи модулей, зафиксированных застежкой молнией, которые можно менять местами и отстегивать. Разнообразные наполнители и яркие нашитые элементы привлекают внимание детей, благотворно влияют на рефлекторные участки подошвенных поверхностей, а так же, способствуют профилактике и лечению плоскостопия.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A065A0-86EF-426D-9AC3-54808A93C1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24" r="15176"/>
          <a:stretch/>
        </p:blipFill>
        <p:spPr>
          <a:xfrm>
            <a:off x="9440091" y="413884"/>
            <a:ext cx="2071959" cy="6015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4314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CDDB59-C3B5-4D03-AD79-594986F4C3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6" t="16254" r="6619" b="12381"/>
          <a:stretch/>
        </p:blipFill>
        <p:spPr>
          <a:xfrm>
            <a:off x="8887058" y="3600822"/>
            <a:ext cx="2551611" cy="3077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DCBEC6-FB5C-444E-97B4-ED48227259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4" t="15491" r="9873" b="6414"/>
          <a:stretch/>
        </p:blipFill>
        <p:spPr>
          <a:xfrm>
            <a:off x="3165565" y="431812"/>
            <a:ext cx="2551611" cy="3077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F00A51-C3EA-4344-BEE7-69E9B7AE89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5" t="15746" r="3269" b="11111"/>
          <a:stretch/>
        </p:blipFill>
        <p:spPr>
          <a:xfrm>
            <a:off x="5799908" y="351734"/>
            <a:ext cx="2807003" cy="3077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9E0AB15-B065-4F3F-8FDF-A94671633C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1" t="8762" r="13260" b="17206"/>
          <a:stretch/>
        </p:blipFill>
        <p:spPr>
          <a:xfrm>
            <a:off x="8812120" y="362713"/>
            <a:ext cx="2533596" cy="3077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A20CC7-FFAF-4590-AF43-F09470323B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3" t="15492" r="8688" b="11492"/>
          <a:stretch/>
        </p:blipFill>
        <p:spPr>
          <a:xfrm>
            <a:off x="365760" y="3600823"/>
            <a:ext cx="2577000" cy="2905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822E39-3812-4045-99B5-D157D180DE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5129" r="5641" b="17225"/>
          <a:stretch/>
        </p:blipFill>
        <p:spPr>
          <a:xfrm>
            <a:off x="3082834" y="3600823"/>
            <a:ext cx="2551610" cy="2905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DC7D6A4-9661-47C8-9074-98B0F4F89B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51" t="16890" r="11219" b="19364"/>
          <a:stretch/>
        </p:blipFill>
        <p:spPr>
          <a:xfrm>
            <a:off x="5799908" y="3600822"/>
            <a:ext cx="2832393" cy="29054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1100266-3320-4ED4-91A9-2214E514E08E}"/>
              </a:ext>
            </a:extLst>
          </p:cNvPr>
          <p:cNvSpPr txBox="1"/>
          <p:nvPr/>
        </p:nvSpPr>
        <p:spPr>
          <a:xfrm>
            <a:off x="260888" y="351734"/>
            <a:ext cx="278674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Для изготовления дорожки с модулями педагогами были использованы следующие материалы: </a:t>
            </a:r>
          </a:p>
        </p:txBody>
      </p:sp>
      <p:sp>
        <p:nvSpPr>
          <p:cNvPr id="21" name="Стрелка: изогнутая вверх 20">
            <a:extLst>
              <a:ext uri="{FF2B5EF4-FFF2-40B4-BE49-F238E27FC236}">
                <a16:creationId xmlns:a16="http://schemas.microsoft.com/office/drawing/2014/main" id="{CEB66946-A6CB-430E-8E99-7F93DB4C53AB}"/>
              </a:ext>
            </a:extLst>
          </p:cNvPr>
          <p:cNvSpPr/>
          <p:nvPr/>
        </p:nvSpPr>
        <p:spPr>
          <a:xfrm rot="5400000">
            <a:off x="1284328" y="2135775"/>
            <a:ext cx="1384663" cy="1201783"/>
          </a:xfrm>
          <a:prstGeom prst="bent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153BEC-65CE-40F1-9BFD-CEB753F235D0}"/>
              </a:ext>
            </a:extLst>
          </p:cNvPr>
          <p:cNvSpPr txBox="1"/>
          <p:nvPr/>
        </p:nvSpPr>
        <p:spPr>
          <a:xfrm>
            <a:off x="4554581" y="3059666"/>
            <a:ext cx="1079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стельки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2244B5B-FDA6-4109-A275-E4BFABDD29F4}"/>
              </a:ext>
            </a:extLst>
          </p:cNvPr>
          <p:cNvSpPr txBox="1"/>
          <p:nvPr/>
        </p:nvSpPr>
        <p:spPr>
          <a:xfrm>
            <a:off x="5882639" y="2782667"/>
            <a:ext cx="2702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пластиковые камешки и бусины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D23CF5-4990-4422-BE32-E255245AF273}"/>
              </a:ext>
            </a:extLst>
          </p:cNvPr>
          <p:cNvSpPr txBox="1"/>
          <p:nvPr/>
        </p:nvSpPr>
        <p:spPr>
          <a:xfrm>
            <a:off x="10391570" y="2473234"/>
            <a:ext cx="1079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шнуры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8D6888-9550-4922-8782-4A18596D7B60}"/>
              </a:ext>
            </a:extLst>
          </p:cNvPr>
          <p:cNvSpPr txBox="1"/>
          <p:nvPr/>
        </p:nvSpPr>
        <p:spPr>
          <a:xfrm>
            <a:off x="1867989" y="6136931"/>
            <a:ext cx="1297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пуговицы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F311B5-5B7F-4A53-AC9A-1BCAAC5A1630}"/>
              </a:ext>
            </a:extLst>
          </p:cNvPr>
          <p:cNvSpPr txBox="1"/>
          <p:nvPr/>
        </p:nvSpPr>
        <p:spPr>
          <a:xfrm>
            <a:off x="4681959" y="6056856"/>
            <a:ext cx="1079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ткань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4B503A-A262-4EB0-8396-DC14EAD970D5}"/>
              </a:ext>
            </a:extLst>
          </p:cNvPr>
          <p:cNvSpPr txBox="1"/>
          <p:nvPr/>
        </p:nvSpPr>
        <p:spPr>
          <a:xfrm>
            <a:off x="5966690" y="5918356"/>
            <a:ext cx="2623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синтепон для набивки подушки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E9C08F-7634-4A86-854F-61B53502CA97}"/>
              </a:ext>
            </a:extLst>
          </p:cNvPr>
          <p:cNvSpPr txBox="1"/>
          <p:nvPr/>
        </p:nvSpPr>
        <p:spPr>
          <a:xfrm>
            <a:off x="9008145" y="6241521"/>
            <a:ext cx="2439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пластиковые пробки</a:t>
            </a:r>
          </a:p>
        </p:txBody>
      </p:sp>
    </p:spTree>
    <p:extLst>
      <p:ext uri="{BB962C8B-B14F-4D97-AF65-F5344CB8AC3E}">
        <p14:creationId xmlns:p14="http://schemas.microsoft.com/office/powerpoint/2010/main" val="2664304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508858-66AC-46CE-A615-1675E743D36E}"/>
              </a:ext>
            </a:extLst>
          </p:cNvPr>
          <p:cNvSpPr txBox="1"/>
          <p:nvPr/>
        </p:nvSpPr>
        <p:spPr>
          <a:xfrm>
            <a:off x="8786948" y="513806"/>
            <a:ext cx="2621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изготовления цельной дорожки использованы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3C225A-8E96-4715-B7A4-EEEE42B64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596846" y="1601446"/>
            <a:ext cx="1158187" cy="14082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1C9D671-D048-40D3-86D3-3BC0F662A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349" y="511636"/>
            <a:ext cx="3027249" cy="1850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B566AC-36E6-4202-8B35-603394FD86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41875" y="3553684"/>
            <a:ext cx="3784109" cy="2296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BA97008-A695-4AD8-B850-EFBE1AD32E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811"/>
          <a:stretch/>
        </p:blipFill>
        <p:spPr>
          <a:xfrm rot="5400000">
            <a:off x="3958061" y="3580384"/>
            <a:ext cx="3784108" cy="22426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F6A605C-C0FF-483C-A581-DC7ED1D0F3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9302" y="642683"/>
            <a:ext cx="3027249" cy="1791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F1F4613-DD49-4CF3-8CF4-0D2AC7548A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9444" y="3577447"/>
            <a:ext cx="4263224" cy="21117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5971563-D07D-46A2-9F96-2F6250E52930}"/>
              </a:ext>
            </a:extLst>
          </p:cNvPr>
          <p:cNvSpPr txBox="1"/>
          <p:nvPr/>
        </p:nvSpPr>
        <p:spPr>
          <a:xfrm>
            <a:off x="2321900" y="1900504"/>
            <a:ext cx="1114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шнурок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CA99A47-D5CB-47DD-B937-AA65F627AAC2}"/>
              </a:ext>
            </a:extLst>
          </p:cNvPr>
          <p:cNvSpPr txBox="1"/>
          <p:nvPr/>
        </p:nvSpPr>
        <p:spPr>
          <a:xfrm>
            <a:off x="5085806" y="2040667"/>
            <a:ext cx="2407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деревянные палочки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93C11B3-849E-4146-BC65-1725BA027D05}"/>
              </a:ext>
            </a:extLst>
          </p:cNvPr>
          <p:cNvSpPr txBox="1"/>
          <p:nvPr/>
        </p:nvSpPr>
        <p:spPr>
          <a:xfrm>
            <a:off x="5714034" y="6030651"/>
            <a:ext cx="1151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пуговицы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1CBB87-7392-42F0-A30E-CF51330FB084}"/>
              </a:ext>
            </a:extLst>
          </p:cNvPr>
          <p:cNvSpPr txBox="1"/>
          <p:nvPr/>
        </p:nvSpPr>
        <p:spPr>
          <a:xfrm>
            <a:off x="10569161" y="5256554"/>
            <a:ext cx="1114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мочалки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E2E5CA-75A4-4027-8736-08DB4C86C1B8}"/>
              </a:ext>
            </a:extLst>
          </p:cNvPr>
          <p:cNvSpPr txBox="1"/>
          <p:nvPr/>
        </p:nvSpPr>
        <p:spPr>
          <a:xfrm>
            <a:off x="1797750" y="5892151"/>
            <a:ext cx="1471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игольчатый </a:t>
            </a:r>
            <a:r>
              <a:rPr lang="ru-RU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массажер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757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3D1F800-5BBB-4352-BC73-A63C1C71A4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0938" y="1433730"/>
            <a:ext cx="5101046" cy="4351338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улучшения мелкой моторики, развития мышечной силы рук, координации движений, усидчивости и внимательности.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Шнуровки, различные застёжки, где дети учатся расстегивать и застёгивать пуговицы, молнии, завязывать бантики и т.п.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2BE498E-0B8D-4ABB-9ED3-1CDB9B99A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351" y="426113"/>
            <a:ext cx="3361043" cy="5983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7571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CF4C16-9B1F-4CA5-A7D0-447534904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471"/>
            <a:ext cx="10515600" cy="54056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«Сенсорный стол»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4BEC4AD-B929-4F1B-81DE-C009EA17DB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30" b="6667"/>
          <a:stretch/>
        </p:blipFill>
        <p:spPr>
          <a:xfrm>
            <a:off x="1341120" y="851208"/>
            <a:ext cx="9509759" cy="5606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97268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1119</Words>
  <Application>Microsoft Office PowerPoint</Application>
  <PresentationFormat>Широкоэкранный</PresentationFormat>
  <Paragraphs>77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Monotype Corsiva</vt:lpstr>
      <vt:lpstr>Times New Roman</vt:lpstr>
      <vt:lpstr>Wingdings</vt:lpstr>
      <vt:lpstr>Тема Office</vt:lpstr>
      <vt:lpstr>«Оборудование  уголка сенсорного развития  для детей младшего дошкольного возраста» </vt:lpstr>
      <vt:lpstr>Презентация PowerPoint</vt:lpstr>
      <vt:lpstr>         Для реализации поставленных задач членами творческой группы в течение учебного года было создано оборудование для уголка сенсорного развития для детей младшего дошкольного возраста. </vt:lpstr>
      <vt:lpstr>Презентация PowerPoint</vt:lpstr>
      <vt:lpstr>Тактильно-сенсорные дорожки</vt:lpstr>
      <vt:lpstr>Презентация PowerPoint</vt:lpstr>
      <vt:lpstr>Презентация PowerPoint</vt:lpstr>
      <vt:lpstr>Презентация PowerPoint</vt:lpstr>
      <vt:lpstr>«Сенсорный стол»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«Оборудование уголка сенсорного развития для детей младшего дошкольного возраста»</dc:title>
  <dc:creator>Aleksey Khoroshevskiy</dc:creator>
  <cp:lastModifiedBy>Aleksey Khoroshevskiy</cp:lastModifiedBy>
  <cp:revision>21</cp:revision>
  <dcterms:created xsi:type="dcterms:W3CDTF">2022-04-03T04:48:19Z</dcterms:created>
  <dcterms:modified xsi:type="dcterms:W3CDTF">2022-04-17T11:36:15Z</dcterms:modified>
</cp:coreProperties>
</file>