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76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927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124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3517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094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1958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029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9843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67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233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16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666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089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26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209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092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2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F3843-0898-4536-8DAA-52682C4E1A94}" type="datetimeFigureOut">
              <a:rPr lang="ru-RU" smtClean="0"/>
              <a:t>16.05.2021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500CDF9-7FE3-45E3-9CC2-C18CA46320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11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7" r:id="rId1"/>
    <p:sldLayoutId id="2147484478" r:id="rId2"/>
    <p:sldLayoutId id="2147484479" r:id="rId3"/>
    <p:sldLayoutId id="2147484480" r:id="rId4"/>
    <p:sldLayoutId id="2147484481" r:id="rId5"/>
    <p:sldLayoutId id="2147484482" r:id="rId6"/>
    <p:sldLayoutId id="2147484483" r:id="rId7"/>
    <p:sldLayoutId id="2147484484" r:id="rId8"/>
    <p:sldLayoutId id="2147484485" r:id="rId9"/>
    <p:sldLayoutId id="2147484486" r:id="rId10"/>
    <p:sldLayoutId id="2147484487" r:id="rId11"/>
    <p:sldLayoutId id="2147484488" r:id="rId12"/>
    <p:sldLayoutId id="2147484489" r:id="rId13"/>
    <p:sldLayoutId id="2147484490" r:id="rId14"/>
    <p:sldLayoutId id="2147484491" r:id="rId15"/>
    <p:sldLayoutId id="214748449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4975" y="1882833"/>
            <a:ext cx="10016836" cy="2262781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/>
              <a:t>Безопасность в летний период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5117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820488" y="609600"/>
            <a:ext cx="9426632" cy="3117040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 smtClean="0"/>
              <a:t>Спасибо за внимание</a:t>
            </a:r>
            <a:r>
              <a:rPr lang="ru-RU" sz="6000" b="1" dirty="0" smtClean="0"/>
              <a:t>!</a:t>
            </a:r>
            <a:endParaRPr lang="ru-RU" sz="6000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231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1. Не всё, что выглядит привлекательно, является съедобным.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Летняя пора - очень подходящее время, чтобы помочь детям изучить названия растений, плодов и ягод. Информацию можно подчерпнуть из интернета, детских энциклопедий, так же вам помогут собственные знания. Это должно стать правилом: ничто незнакомое в рот не брать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669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2. Купание под присмотром взрослого.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Обязательно будьте рядом внимательным наблюдателем и не </a:t>
            </a:r>
            <a:r>
              <a:rPr lang="ru-RU" sz="2800" dirty="0" smtClean="0"/>
              <a:t>упускайте </a:t>
            </a:r>
            <a:r>
              <a:rPr lang="ru-RU" sz="2800" dirty="0"/>
              <a:t>из виду, даже если он уверенно плавает или одет в специальные </a:t>
            </a:r>
            <a:r>
              <a:rPr lang="ru-RU" sz="2800" dirty="0" smtClean="0"/>
              <a:t>нарукавники, или </a:t>
            </a:r>
            <a:r>
              <a:rPr lang="ru-RU" sz="2800" dirty="0"/>
              <a:t>жилет, или использует надувной круг.</a:t>
            </a:r>
          </a:p>
          <a:p>
            <a:endParaRPr lang="ru-RU" sz="2800" dirty="0" smtClean="0"/>
          </a:p>
          <a:p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9269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3. Не оставляйте окна </a:t>
            </a:r>
            <a:r>
              <a:rPr lang="ru-RU" b="1" dirty="0" smtClean="0"/>
              <a:t>открытыми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 </a:t>
            </a:r>
            <a:r>
              <a:rPr lang="ru-RU" sz="2800" dirty="0"/>
              <a:t>Д</a:t>
            </a:r>
            <a:r>
              <a:rPr lang="ru-RU" sz="2800" dirty="0" smtClean="0"/>
              <a:t>остаточно </a:t>
            </a:r>
            <a:r>
              <a:rPr lang="ru-RU" sz="2800" dirty="0"/>
              <a:t>отвлечься на секунду, которая может стать последним мгновением в жизни ребёнка или искалечить его навсегда. Объясняйте ребенку опасность открытого окна из-за возможного падения. Не используйте москитные сетки без соответствующей защиты окна.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1781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4. Обязательно учите ребёнка переходу по светофору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Р</a:t>
            </a:r>
            <a:r>
              <a:rPr lang="ru-RU" sz="2800" dirty="0" smtClean="0"/>
              <a:t>асскажите </a:t>
            </a:r>
            <a:r>
              <a:rPr lang="ru-RU" sz="2800" dirty="0"/>
              <a:t>об опасности, которую несёт автомобиль.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24632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50949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5.Расскажите </a:t>
            </a:r>
            <a:r>
              <a:rPr lang="ru-RU" b="1" dirty="0"/>
              <a:t>детям о том, как правильно себя вести на детской </a:t>
            </a:r>
            <a:r>
              <a:rPr lang="ru-RU" b="1" dirty="0" smtClean="0"/>
              <a:t>площадке</a:t>
            </a:r>
            <a:r>
              <a:rPr lang="ru-RU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 </a:t>
            </a:r>
            <a:r>
              <a:rPr lang="ru-RU" sz="2800" dirty="0"/>
              <a:t>В</a:t>
            </a:r>
            <a:r>
              <a:rPr lang="ru-RU" sz="2800" dirty="0" smtClean="0"/>
              <a:t> </a:t>
            </a:r>
            <a:r>
              <a:rPr lang="ru-RU" sz="2800" dirty="0"/>
              <a:t>частности, катанию на качелях. К ним нужно подходить сбоку; садиться и вставать, дождавшись полной остановки; крепко держаться при катании.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3060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6.</a:t>
            </a:r>
            <a:r>
              <a:rPr lang="ru-RU" dirty="0" smtClean="0"/>
              <a:t> </a:t>
            </a:r>
            <a:r>
              <a:rPr lang="ru-RU" b="1" dirty="0"/>
              <a:t>Важно научить и правилам пожарной безопасности</a:t>
            </a:r>
            <a:r>
              <a:rPr lang="ru-RU" dirty="0"/>
              <a:t> </a:t>
            </a:r>
            <a:r>
              <a:rPr lang="ru-RU" b="1" dirty="0"/>
              <a:t>в летний период. 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Не позволяйте разводить костры без присутствия взрослых. Поясните опасность огненной стихии в быстром распространении на соседние объекты.</a:t>
            </a:r>
          </a:p>
        </p:txBody>
      </p:sp>
    </p:spTree>
    <p:extLst>
      <p:ext uri="{BB962C8B-B14F-4D97-AF65-F5344CB8AC3E}">
        <p14:creationId xmlns:p14="http://schemas.microsoft.com/office/powerpoint/2010/main" val="3131226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/>
              <a:t>7</a:t>
            </a:r>
            <a:r>
              <a:rPr lang="ru-RU" dirty="0" smtClean="0"/>
              <a:t>.</a:t>
            </a:r>
            <a:r>
              <a:rPr lang="ru-RU" b="1" dirty="0" smtClean="0"/>
              <a:t>Соблюдайте </a:t>
            </a:r>
            <a:r>
              <a:rPr lang="ru-RU" b="1" dirty="0"/>
              <a:t>питьевой режим</a:t>
            </a:r>
            <a:r>
              <a:rPr lang="ru-RU" dirty="0"/>
              <a:t>,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чтобы не допустить обезвоживания. Давайте ребёнку очищенную природную воду без газа.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2112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129875"/>
          </a:xfrm>
        </p:spPr>
        <p:txBody>
          <a:bodyPr/>
          <a:lstStyle/>
          <a:p>
            <a:r>
              <a:rPr lang="ru-RU" b="1" dirty="0" smtClean="0"/>
              <a:t>8. </a:t>
            </a:r>
            <a:r>
              <a:rPr lang="ru-RU" b="1" dirty="0" smtClean="0"/>
              <a:t>И</a:t>
            </a:r>
            <a:r>
              <a:rPr lang="ru-RU" b="1" dirty="0" smtClean="0"/>
              <a:t>збегание укусов насекомых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 </a:t>
            </a:r>
            <a:r>
              <a:rPr lang="ru-RU" sz="2800" dirty="0" smtClean="0"/>
              <a:t>Во избежание укусов</a:t>
            </a:r>
            <a:r>
              <a:rPr lang="ru-RU" sz="2800" dirty="0" smtClean="0"/>
              <a:t>  </a:t>
            </a:r>
            <a:r>
              <a:rPr lang="ru-RU" sz="2800" dirty="0" smtClean="0"/>
              <a:t>таких </a:t>
            </a:r>
            <a:r>
              <a:rPr lang="ru-RU" sz="2800" dirty="0" smtClean="0"/>
              <a:t> насекомых как </a:t>
            </a:r>
            <a:r>
              <a:rPr lang="ru-RU" sz="2800" dirty="0"/>
              <a:t>шмели, осы, пчелы, расскажите, что нужно оставаться недвижимым, когда они поблизости.</a:t>
            </a:r>
          </a:p>
          <a:p>
            <a:r>
              <a:rPr lang="ru-RU" sz="2800" dirty="0"/>
              <a:t>Следование простым рекомендациям поможет обезопасить жизнь и здоровье вашего ребенка и позволит провести летние каникулы с максимальным удовольствием.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7840455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</TotalTime>
  <Words>299</Words>
  <Application>Microsoft Office PowerPoint</Application>
  <PresentationFormat>Широкоэкранный</PresentationFormat>
  <Paragraphs>20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Легкий дым</vt:lpstr>
      <vt:lpstr>Безопасность в летний период</vt:lpstr>
      <vt:lpstr>1. Не всё, что выглядит привлекательно, является съедобным. </vt:lpstr>
      <vt:lpstr>2. Купание под присмотром взрослого. </vt:lpstr>
      <vt:lpstr>3. Не оставляйте окна открытыми</vt:lpstr>
      <vt:lpstr>4. Обязательно учите ребёнка переходу по светофору</vt:lpstr>
      <vt:lpstr>5.Расскажите детям о том, как правильно себя вести на детской площадке.</vt:lpstr>
      <vt:lpstr>6. Важно научить и правилам пожарной безопасности в летний период.  </vt:lpstr>
      <vt:lpstr> 7.Соблюдайте питьевой режим,</vt:lpstr>
      <vt:lpstr>8. Избегание укусов насекомых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Не всё, что выглядит привлекательно, является съедобным.</dc:title>
  <dc:creator>Пользователь</dc:creator>
  <cp:lastModifiedBy>Пользователь</cp:lastModifiedBy>
  <cp:revision>6</cp:revision>
  <dcterms:created xsi:type="dcterms:W3CDTF">2021-05-13T11:10:55Z</dcterms:created>
  <dcterms:modified xsi:type="dcterms:W3CDTF">2021-05-16T08:53:09Z</dcterms:modified>
</cp:coreProperties>
</file>