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персональный сайт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образовательный инструмент профессионального развития педагога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9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«Сайт педагога»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272" y="2103928"/>
            <a:ext cx="11029615" cy="1618407"/>
          </a:xfrm>
        </p:spPr>
        <p:txBody>
          <a:bodyPr>
            <a:normAutofit/>
          </a:bodyPr>
          <a:lstStyle/>
          <a:p>
            <a:r>
              <a:rPr lang="ru-RU" dirty="0"/>
              <a:t>Проводится ежегодно на базе </a:t>
            </a:r>
            <a:r>
              <a:rPr lang="ru-RU" dirty="0" smtClean="0"/>
              <a:t>«ХАКАССКОГО ИНСТИТУТА </a:t>
            </a:r>
            <a:r>
              <a:rPr lang="ru-RU" dirty="0"/>
              <a:t>РАЗВИТИЯ ОБРАЗОВАНИЯ И ПОВЫШЕНИЯ </a:t>
            </a:r>
            <a:r>
              <a:rPr lang="ru-RU" dirty="0" smtClean="0"/>
              <a:t>КВАЛИФИКАЦИИ».</a:t>
            </a:r>
          </a:p>
          <a:p>
            <a:r>
              <a:rPr lang="ru-RU" dirty="0" smtClean="0"/>
              <a:t>Положение о проведении конкурса рассылается по ДОО весной, сам конкурс проводится осенью.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10" y="3614437"/>
            <a:ext cx="3252914" cy="27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сайтов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4136465" cy="1040133"/>
          </a:xfrm>
        </p:spPr>
        <p:txBody>
          <a:bodyPr>
            <a:normAutofit/>
          </a:bodyPr>
          <a:lstStyle/>
          <a:p>
            <a:r>
              <a:rPr lang="ru-RU" dirty="0" smtClean="0"/>
              <a:t>Страничка в социальной сети</a:t>
            </a:r>
          </a:p>
          <a:p>
            <a:r>
              <a:rPr lang="ru-RU" dirty="0" smtClean="0"/>
              <a:t>Полноценный сайт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791" r="17552"/>
          <a:stretch/>
        </p:blipFill>
        <p:spPr>
          <a:xfrm>
            <a:off x="508659" y="3473767"/>
            <a:ext cx="3506542" cy="2959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4542" r="14357"/>
          <a:stretch/>
        </p:blipFill>
        <p:spPr>
          <a:xfrm>
            <a:off x="4423282" y="2455633"/>
            <a:ext cx="3482798" cy="2755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3486" r="15198"/>
          <a:stretch/>
        </p:blipFill>
        <p:spPr>
          <a:xfrm>
            <a:off x="8153902" y="3504452"/>
            <a:ext cx="3819625" cy="30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для создания сайтов: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783660"/>
            <a:ext cx="2105364" cy="186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Ns-portal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Infouruk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Pedkopilka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Maam.ru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Ped-mix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573" y="2122008"/>
            <a:ext cx="262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9844" y="2848396"/>
            <a:ext cx="3576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 на ресурсе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 хостинги для сайтов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HostiMan.ru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Hostinger.ru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Ucoz.ru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Hut.Ru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Megaindex.ru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Bestof.ru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Oxnull.net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7904" y="2122008"/>
            <a:ext cx="336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хостинги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49" y="2697722"/>
            <a:ext cx="508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1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сайтов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Сайт- визитка;</a:t>
            </a:r>
          </a:p>
          <a:p>
            <a:r>
              <a:rPr lang="ru-RU" sz="3200" dirty="0" smtClean="0"/>
              <a:t>Сайт-портфолио;</a:t>
            </a:r>
          </a:p>
          <a:p>
            <a:r>
              <a:rPr lang="ru-RU" sz="3200" dirty="0" smtClean="0"/>
              <a:t>Сайт – методическая копилка;</a:t>
            </a:r>
          </a:p>
          <a:p>
            <a:r>
              <a:rPr lang="ru-RU" sz="3200" dirty="0" smtClean="0"/>
              <a:t>Сайт-блог.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58" y="2735330"/>
            <a:ext cx="4566459" cy="2568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51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Сайт-визитка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455" y="2181225"/>
            <a:ext cx="6539089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Сайт-портфолио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180497"/>
            <a:ext cx="5123692" cy="65980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Сканы документов, подтверждающих ваши достижения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38" y="2933533"/>
            <a:ext cx="3452539" cy="3670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9621" y="2180497"/>
            <a:ext cx="5745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методические разработки (авторский материал):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мероприятий;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етодические пособия и т.д.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885">
            <a:off x="5342949" y="4324442"/>
            <a:ext cx="2549758" cy="158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9358">
            <a:off x="7251447" y="4322708"/>
            <a:ext cx="2371262" cy="161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957">
            <a:off x="9373573" y="4334607"/>
            <a:ext cx="2417243" cy="154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5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Сайт-методическая копилка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4298305" cy="35405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Материалы, заимствованные Вами у других специалистов:</a:t>
            </a:r>
          </a:p>
          <a:p>
            <a:r>
              <a:rPr lang="ru-RU" dirty="0" smtClean="0"/>
              <a:t>Конспекты;</a:t>
            </a:r>
          </a:p>
          <a:p>
            <a:r>
              <a:rPr lang="ru-RU" dirty="0" smtClean="0"/>
              <a:t>Сценарии;</a:t>
            </a:r>
            <a:endParaRPr lang="ru-RU" dirty="0"/>
          </a:p>
          <a:p>
            <a:r>
              <a:rPr lang="ru-RU" dirty="0" err="1" smtClean="0"/>
              <a:t>Метод.разработки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Дидактические игры;</a:t>
            </a:r>
          </a:p>
          <a:p>
            <a:r>
              <a:rPr lang="ru-RU" dirty="0" smtClean="0"/>
              <a:t>Картотеки;</a:t>
            </a:r>
            <a:endParaRPr lang="ru-RU" dirty="0"/>
          </a:p>
          <a:p>
            <a:r>
              <a:rPr lang="ru-RU" dirty="0" smtClean="0"/>
              <a:t>Памятки;</a:t>
            </a:r>
          </a:p>
          <a:p>
            <a:r>
              <a:rPr lang="ru-RU" dirty="0" smtClean="0"/>
              <a:t>Консультации и многое другое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51" y="2115759"/>
            <a:ext cx="6133763" cy="38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сайта: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61" y="2285693"/>
            <a:ext cx="4096004" cy="420411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коллег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(авторские материалы, заимствованные материалы);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(консультации, памятки, буклеты, аудиокниги,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аудиосказки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музыкальные игры, полезные ссылки, раздел «Наша группа», литература для чтения дома,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видео и презентации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(старший возраст): аудиокниги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 сказки,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ссылки на сайты развивающих игр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igraemsa.ru)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раскраски, головоломки, познавательные видео и презентации).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Развлекательный раздел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(рубрика «Улыбнитесь!»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8" y="2455626"/>
            <a:ext cx="5106674" cy="340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1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сторона вопроса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899" y="2487993"/>
            <a:ext cx="5026589" cy="367813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фото и видеоматериалов с участием детей на странице вашего сайта возможно только с письменного согласия родителей, копии которых должны храниться у вас. Внизу на странице должна быть соответствующая приписка.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согласия нужно попросить у руководства или скачать в пакете документов с сайта «Воспитание дошкольника»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64" y="2735949"/>
            <a:ext cx="2930033" cy="29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294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Corbel</vt:lpstr>
      <vt:lpstr>Gill Sans MT</vt:lpstr>
      <vt:lpstr>Times New Roman</vt:lpstr>
      <vt:lpstr>Wingdings 2</vt:lpstr>
      <vt:lpstr>Дивиденд</vt:lpstr>
      <vt:lpstr> персональный сайт</vt:lpstr>
      <vt:lpstr>Типы сайтов</vt:lpstr>
      <vt:lpstr>Ресурсы для создания сайтов:</vt:lpstr>
      <vt:lpstr>Виды сайтов</vt:lpstr>
      <vt:lpstr>Сайт-визитка</vt:lpstr>
      <vt:lpstr>Сайт-портфолио</vt:lpstr>
      <vt:lpstr>Сайт-методическая копилка</vt:lpstr>
      <vt:lpstr>Разделы сайта:</vt:lpstr>
      <vt:lpstr>Правовая сторона вопроса</vt:lpstr>
      <vt:lpstr>Конкурс «Сайт педагога»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персональный сайт</dc:title>
  <dc:creator>Aleksey Khoroshevskiy</dc:creator>
  <cp:lastModifiedBy>Aleksey Khoroshevskiy</cp:lastModifiedBy>
  <cp:revision>2</cp:revision>
  <dcterms:modified xsi:type="dcterms:W3CDTF">2017-11-30T14:06:41Z</dcterms:modified>
</cp:coreProperties>
</file>