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60" r:id="rId5"/>
    <p:sldId id="261" r:id="rId6"/>
    <p:sldId id="259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E5F62-EF00-4620-9DAD-7FB399870EC3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A51B9-5F2E-49DF-934C-9650D2472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242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A51B9-5F2E-49DF-934C-9650D2472C6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436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6123-4EB2-4D69-BBFE-44244E6BA5B4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6123-4EB2-4D69-BBFE-44244E6BA5B4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6123-4EB2-4D69-BBFE-44244E6BA5B4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6123-4EB2-4D69-BBFE-44244E6BA5B4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6123-4EB2-4D69-BBFE-44244E6BA5B4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6123-4EB2-4D69-BBFE-44244E6BA5B4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6123-4EB2-4D69-BBFE-44244E6BA5B4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6123-4EB2-4D69-BBFE-44244E6BA5B4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6123-4EB2-4D69-BBFE-44244E6BA5B4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6123-4EB2-4D69-BBFE-44244E6BA5B4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6123-4EB2-4D69-BBFE-44244E6BA5B4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06123-4EB2-4D69-BBFE-44244E6BA5B4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" y="2924944"/>
            <a:ext cx="2950483" cy="393305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259632" y="1772816"/>
            <a:ext cx="7772400" cy="1872208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с семьей</a:t>
            </a:r>
            <a:r>
              <a:rPr lang="ru-RU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нравственно-патриотическому воспитанию детей дошкольного возраста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75856" y="5085184"/>
            <a:ext cx="5544616" cy="1152128"/>
          </a:xfrm>
          <a:noFill/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МБДОУ 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№4 «</a:t>
            </a:r>
            <a:r>
              <a:rPr lang="ru-RU" sz="1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Чиполлино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1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Хорошевская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С.Ю. </a:t>
            </a:r>
          </a:p>
          <a:p>
            <a:endParaRPr lang="ru-RU" sz="20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  <a:effectLst>
            <a:outerShdw blurRad="50800" dist="609600" dir="19500000" sx="102000" sy="102000" algn="tl" rotWithShape="0">
              <a:schemeClr val="accent6">
                <a:lumMod val="75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524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2" y="2780928"/>
            <a:ext cx="3058519" cy="407707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843808" y="1442100"/>
            <a:ext cx="58326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нравственный и политический принцип, социальное чувство, содержанием которого является любовь к Родине и готовность пожертвовать своими интересами ради неё.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3284984"/>
            <a:ext cx="4073239" cy="357301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827584" y="764704"/>
            <a:ext cx="81369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Важнейшие </a:t>
            </a: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института 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2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развитие детей, социализация подрастающего </a:t>
            </a:r>
            <a:r>
              <a:rPr lang="ru-RU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поколения.    </a:t>
            </a:r>
          </a:p>
          <a:p>
            <a:r>
              <a:rPr lang="ru-RU" sz="2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Здесь </a:t>
            </a:r>
            <a:r>
              <a:rPr lang="ru-RU" sz="2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 дети получают и первые уроки добра, долга, милосердия, патриотизма и гражданственности.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73238" y="3068960"/>
            <a:ext cx="467522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</a:t>
            </a: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Моральные нормы общества </a:t>
            </a:r>
            <a:r>
              <a:rPr lang="ru-RU" sz="2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первоначально предстают перед ребенком воплощенными в образе жизни семьи. </a:t>
            </a:r>
            <a:endParaRPr lang="ru-RU" sz="26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Ребенком они </a:t>
            </a:r>
            <a:r>
              <a:rPr lang="ru-RU" sz="2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усваиваются как единственно возможный способ поведения.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268760"/>
            <a:ext cx="3600400" cy="479941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2249" y="1412776"/>
            <a:ext cx="52565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условием нравственно-патриотического воспитания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является приобщение ребенка к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 культуре,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гармоничной личности возможно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через включение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культуру собственного народа.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2412" y="2492896"/>
            <a:ext cx="2950483" cy="393305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950483" y="764704"/>
            <a:ext cx="58699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Таким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нравственно-патриотическое воспитание детей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одна из важнейших задач семьи, как ячейки общества и хранительницы национальных традиций. И наша задача, как педагогов помочь родителям в этом не легком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деле.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949299"/>
            <a:ext cx="2626370" cy="350100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71600" y="1080464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28184" y="1045908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</a:t>
            </a:r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3200488" y="1324216"/>
            <a:ext cx="2808312" cy="343491"/>
          </a:xfrm>
          <a:prstGeom prst="leftRightArrow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гнутая влево стрелка 7"/>
          <p:cNvSpPr/>
          <p:nvPr/>
        </p:nvSpPr>
        <p:spPr>
          <a:xfrm rot="19695740">
            <a:off x="2092930" y="1982398"/>
            <a:ext cx="1023184" cy="2567590"/>
          </a:xfrm>
          <a:prstGeom prst="curvedRightArrow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 rot="1839359" flipH="1">
            <a:off x="6091190" y="2069014"/>
            <a:ext cx="1124761" cy="2394359"/>
          </a:xfrm>
          <a:prstGeom prst="curvedRightArrow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090" y="260648"/>
            <a:ext cx="4073239" cy="381642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44502" y="703819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опыта работы: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7318" y="1649604"/>
            <a:ext cx="4572508" cy="203132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ru-RU" b="1" i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и памятки: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такое хорошо и что такое плохо»?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23 февраля для малышей»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«Патриот – это звучит гордо!»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рассказать ребенку о «Дне Победы?»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«Все начинается в семье…»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4365104"/>
            <a:ext cx="4572508" cy="203132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ru-RU" b="1" i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</a:t>
            </a:r>
            <a:r>
              <a:rPr lang="ru-RU" b="1" i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фотовыставки:</a:t>
            </a:r>
            <a:endParaRPr lang="ru-RU" b="1" i="1" u="sng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«Моя семья», 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«Бабушка и я – лучшие друзья», 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«Самый лучший папа мой», 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«Мамочка любимая, самая красивая»,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со спортом дружим»;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«Наш активный выходной»;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2080" y="4372778"/>
            <a:ext cx="3672408" cy="203132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ru-RU" b="1" i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поделок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нам осень подарила»;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«Дед Мороз спешит к нам в гости»;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«Домик для синички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«Подарок маме»;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«Открытка ко Дню Победы»;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2" y="3739056"/>
            <a:ext cx="2339754" cy="311894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302793"/>
            <a:ext cx="2448272" cy="326359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043608" y="260648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клуб «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Superсемейка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021" y="912105"/>
            <a:ext cx="64087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2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Целью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нашего семейного клуба является создание условий для  повышения педагогической культуры и компетентности родителей в вопросах семейного нравственно-патриотического воспитания и их активное вовлечение в образовательный процесс.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44742" y="2996952"/>
            <a:ext cx="59766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педагогической культуры 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в 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вопросах семейного нравственно-патриотического воспитания;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родителей  к участию в жизни группы и детского сада;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семейного досуга и совместного творчества;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психолого-педагогической помощи родителям по интересующим вопросам.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Для 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поставленных задач нами организуются семейные досуги и праздники: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«Папа, мама, я – дружная семья»;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папа»;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«Наши мамы просто класс!»,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200" i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круглые столы и семинары-практикумы</a:t>
            </a:r>
            <a:r>
              <a:rPr lang="ru-RU" sz="2200" i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рассказать ребенку о Дне Победы»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23 февраля для малышей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площадки для прогулок (приобщение детей к общественно-полезному труду).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878" y="3882539"/>
            <a:ext cx="4248472" cy="29092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84168" y="6093296"/>
            <a:ext cx="792088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167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b4f212df9ca7519b2410b59a6dbd962b2f4a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421</Words>
  <Application>Microsoft Office PowerPoint</Application>
  <PresentationFormat>Экран (4:3)</PresentationFormat>
  <Paragraphs>50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Организация работы с семьей  по нравственно-патриотическому воспитанию детей дошкольного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Антонина</dc:creator>
  <cp:lastModifiedBy>Aleksey Khoroshevskiy</cp:lastModifiedBy>
  <cp:revision>17</cp:revision>
  <dcterms:created xsi:type="dcterms:W3CDTF">2014-09-12T06:04:27Z</dcterms:created>
  <dcterms:modified xsi:type="dcterms:W3CDTF">2017-03-21T11:19:39Z</dcterms:modified>
</cp:coreProperties>
</file>