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3" r:id="rId3"/>
    <p:sldId id="270" r:id="rId4"/>
    <p:sldId id="262" r:id="rId5"/>
    <p:sldId id="260" r:id="rId6"/>
    <p:sldId id="264" r:id="rId7"/>
    <p:sldId id="265" r:id="rId8"/>
    <p:sldId id="266" r:id="rId9"/>
    <p:sldId id="267" r:id="rId10"/>
    <p:sldId id="268" r:id="rId11"/>
    <p:sldId id="269" r:id="rId12"/>
    <p:sldId id="271" r:id="rId13"/>
  </p:sldIdLst>
  <p:sldSz cx="9144000" cy="6858000" type="screen4x3"/>
  <p:notesSz cx="6858000" cy="9144000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6699"/>
    <a:srgbClr val="04374A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604" autoAdjust="0"/>
  </p:normalViewPr>
  <p:slideViewPr>
    <p:cSldViewPr>
      <p:cViewPr varScale="1">
        <p:scale>
          <a:sx n="98" d="100"/>
          <a:sy n="98" d="100"/>
        </p:scale>
        <p:origin x="19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31.01.2021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41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420888"/>
            <a:ext cx="6480720" cy="1102022"/>
          </a:xfrm>
        </p:spPr>
        <p:txBody>
          <a:bodyPr/>
          <a:lstStyle>
            <a:lvl1pPr>
              <a:defRPr b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204120" y="956017"/>
            <a:ext cx="5760640" cy="118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1844080" y="2285256"/>
            <a:ext cx="5904656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Дата 3"/>
          <p:cNvSpPr txBox="1">
            <a:spLocks/>
          </p:cNvSpPr>
          <p:nvPr userDrawn="1"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2420888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23728" y="3789040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bg2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803617"/>
            <a:ext cx="5760640" cy="118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91680" y="2132856"/>
            <a:ext cx="5904656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31.01.2021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420888"/>
            <a:ext cx="6480720" cy="1728192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A_WONDER.Alen.Rus" panose="00000400000000000000" pitchFamily="2"/>
              </a:rPr>
              <a:t>«Познавательный интерес как средство активизации познавательной деятельности детей дошкольного возраста» </a:t>
            </a:r>
            <a:endParaRPr lang="ru-RU" sz="3200" b="1" dirty="0">
              <a:solidFill>
                <a:schemeClr val="tx1"/>
              </a:solidFill>
              <a:latin typeface="A_WONDER.Alen.Rus" panose="00000400000000000000" pitchFamily="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6F3A584-E26F-4919-9240-0B3A815A6134}"/>
              </a:ext>
            </a:extLst>
          </p:cNvPr>
          <p:cNvSpPr txBox="1"/>
          <p:nvPr/>
        </p:nvSpPr>
        <p:spPr>
          <a:xfrm>
            <a:off x="5868144" y="6093296"/>
            <a:ext cx="32926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Хорошевская С.Ю., воспитатель МБДОУ д\с №4 «Чиполлино»</a:t>
            </a: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AD9704-A75E-4329-AAC4-AF5EE5B29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48" y="1135279"/>
            <a:ext cx="8280920" cy="1149977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Условия, 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способствующие формированию, развитию 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укреплению познавательного 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 у дошкольников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CFFEB0-C5DD-4BD9-8E7D-72D27CDA3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24" y="2060848"/>
            <a:ext cx="8613340" cy="4320480"/>
          </a:xfrm>
        </p:spPr>
        <p:txBody>
          <a:bodyPr>
            <a:normAutofit/>
          </a:bodyPr>
          <a:lstStyle/>
          <a:p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Максимальная опора на мыслительную деятельность ребенка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фундаментом для развития познавательных сил и возможностей являются решения познавательных задач, ситуации активного поиска.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Вести процесс развития, обучения и воспитания на наиболее </a:t>
            </a:r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благоприятном уровне развития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детей.</a:t>
            </a:r>
          </a:p>
          <a:p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Положительная эмоциональная атмосфера обучения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Благоприятное общение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определяется следующими отношениями: «ребенок – воспитатель», «ребенок – родители и близкие », «ребенок – коллектив». 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Каждое из этих отношений может повлиять на заинтересованность, как в </a:t>
            </a:r>
          </a:p>
          <a:p>
            <a:pPr marL="0" indent="0">
              <a:buNone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положительном, так и в отрицательном направлении.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83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A830C8C-3F27-4B5C-BA82-B0E7441D9D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44824"/>
            <a:ext cx="8136904" cy="47609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3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</a:t>
            </a: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активизация познавательной деятельности ребенка без развития его познавательного интереса не только трудна, но и практически невозможна. Именно поэтому необходимо постоянно систематически возбуждать, развивать и укреплять познавательный интерес детей, рассматриваемый и как важный мотив учения, и как стойкая черта личности, и как очень хорошее </a:t>
            </a:r>
          </a:p>
          <a:p>
            <a:pPr marL="0" indent="0" algn="just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средство обучения и воспитания, повышения                                   </a:t>
            </a:r>
          </a:p>
          <a:p>
            <a:pPr marL="0" indent="0" algn="just">
              <a:buNone/>
            </a:pPr>
            <a:r>
              <a:rPr lang="ru-RU" sz="23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их качества.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196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160AF0-1117-40BF-959B-514906DA9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672" y="2929136"/>
            <a:ext cx="5904656" cy="9997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865971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CF8F4D2-06BA-45F0-8B17-405B283892C3}"/>
              </a:ext>
            </a:extLst>
          </p:cNvPr>
          <p:cNvSpPr txBox="1"/>
          <p:nvPr/>
        </p:nvSpPr>
        <p:spPr>
          <a:xfrm>
            <a:off x="395536" y="2060848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Интерес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реальная причина для действий, ощущаемая человеком как особо важная, он является одним из постоянных сильнодействующих мотивов деятельности. 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Познавательный интерес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отражается в стремлении узнавать новое, выяснять качества, свойства предметов, явлений действительности, в желании понять их сущность и найти между ними имеющиеся как отношения,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связи.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Целью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познавательного интереса является стремление человека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вникнуть во все разнообразие окружающего мира, отражать в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сознании свойственные процессы, причинно-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следственные связи и закономерности.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261528-A701-4A30-A374-EC2C3156E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8096" y="908720"/>
            <a:ext cx="5760640" cy="1185223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познавательного интереса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F3C4D8-C42C-48F0-B827-56B3BDC9A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2204864"/>
            <a:ext cx="7776864" cy="4320480"/>
          </a:xfrm>
        </p:spPr>
        <p:txBody>
          <a:bodyPr>
            <a:normAutofit/>
          </a:bodyPr>
          <a:lstStyle/>
          <a:p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волевую направленность; </a:t>
            </a:r>
          </a:p>
          <a:p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одним из важнейших мотивов учения; </a:t>
            </a:r>
          </a:p>
          <a:p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правильной педагогической и методической организации деятельности, может стать устойчивой чертой личности ребенка; </a:t>
            </a:r>
          </a:p>
          <a:p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выступает как мощное средство познания.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51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:a16="http://schemas.microsoft.com/office/drawing/2014/main" id="{FC050D84-8E26-4480-9757-6EBA0C2977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916832"/>
            <a:ext cx="8208912" cy="476091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Познавательный интерес 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педагогике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понимают как внешний стимул, как средство активизации познавательной деятельности детей.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Обладая 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мотивационными и регулятивными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возможностями, познавательный интерес способствует продуктивному становлению ребенку как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субъекта познавательной деятельности. Являясь устойчивой характеристикой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личности, он способствует ее формированию в целом, так как под его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влиянием лучше всего протекает восприятие, развивается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наблюдение, активизируется эмоциональная и логическая память,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интенсивнее работает воображение.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Познавательный интерес выражается </a:t>
            </a: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различными </a:t>
            </a:r>
          </a:p>
          <a:p>
            <a:pPr marL="0" indent="0" algn="just">
              <a:buNone/>
            </a:pPr>
            <a:r>
              <a:rPr lang="ru-RU" sz="1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состояниями: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1 любопытство,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2 любознательность, 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3 теоретический интерес.</a:t>
            </a:r>
          </a:p>
          <a:p>
            <a:pPr marL="0" indent="0" algn="just">
              <a:buNone/>
            </a:pP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6B67108D-AE82-40FE-8310-C53EE0799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44824"/>
            <a:ext cx="8208912" cy="47609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1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Любопытство</a:t>
            </a: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основная стадия избирательного отношения, которая определена чисто внешними, часто непредсказуемыми обстоятельствами, привлекающими внимание человека. На стадии любопытства ребенок довольствуется лишь ориентировкой, связанной с забавностью того или иного предмета, той или иной ситуацией. Эта стадия еще не определяет настоящего 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стремления к усвоению. И, тем не менее, занимательность 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Как движущая сила проявления познавательного интереса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может служить его начальным стимулом </a:t>
            </a:r>
          </a:p>
          <a:p>
            <a:pPr marL="0" indent="0" algn="just">
              <a:buNone/>
            </a:pPr>
            <a:r>
              <a:rPr lang="ru-RU" sz="2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для действия.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B8C669D-B05A-4B8A-A5CA-834D5A11D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916832"/>
            <a:ext cx="8784976" cy="4688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Любознательность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ценное состояние личности, которое имеет свою отличительную особенность – готовность человека попасть за пределы увиденного. На этом этапе развития интереса проявляются достаточно сильные выражения эмоций удивления, радости познания, удовлетворенности деятельностью. В возникновении загадок и их 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разгадок заключается идея любознательности,</a:t>
            </a:r>
          </a:p>
          <a:p>
            <a:pPr marL="0" indent="0">
              <a:buNone/>
            </a:pP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как активного понимания мира.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21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AF1BBCE-11BF-4B67-AB04-067550106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916832"/>
            <a:ext cx="7992888" cy="43204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Теоретический интерес 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 как со</a:t>
            </a:r>
          </a:p>
          <a:p>
            <a:pPr marL="0" indent="0" algn="just">
              <a:buNone/>
            </a:pP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стремлением изучения сложных теоретических вопросов и проблем конкретной науки, так и с применением их как средства познания. Тем самым на данном этапе определяется не только познавательное начало в структуре личности, </a:t>
            </a:r>
          </a:p>
          <a:p>
            <a:pPr marL="0" indent="0" algn="just">
              <a:buNone/>
            </a:pP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но и человека как деятеля, </a:t>
            </a:r>
          </a:p>
          <a:p>
            <a:pPr marL="0" indent="0" algn="just">
              <a:buNone/>
            </a:pP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субъекта, личности.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5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4D005AF-307E-48CE-80C7-F61FC1441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44824"/>
            <a:ext cx="8208912" cy="316835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/>
              <a:t>        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Познавательный интерес при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правильной педагогической и методической организации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деятельности, систематической и целенаправленной воспитательной направленности может стать устойчивой чертой личности ребенка и играть роль в его развитие. Как черта личности познавательный интерес проявляется во всех обстоятельствах, в любой обстановке, в любых условиях. Под влиянием данного интереса развивается мыслительная активность, которая выражается во множестве вопросов, с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которыми дети, например, обращаются к воспитателю,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родителям, взрослым, выясняя суть интересующего его явления.</a:t>
            </a:r>
            <a:r>
              <a:rPr lang="ru-RU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2303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93B367-B6E5-4653-9FF9-35561C777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44824"/>
            <a:ext cx="7992888" cy="266429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К.Д. Ушинский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отмечал, как важно серьезное занятие сделать для детей занимательным и интересным. С этой целью педагоги насыщают свою деятельность приемами, рождающими у воспитанника непосредственный интерес. </a:t>
            </a:r>
          </a:p>
          <a:p>
            <a:pPr marL="0" indent="0" algn="just">
              <a:buNone/>
            </a:pPr>
            <a:r>
              <a:rPr lang="ru-RU" sz="2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Новизна, необычность, неожиданность, несоответствие ранее изученному,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эти особенности способны не только вызвать мгновенный интерес, но и пробудить эмоции, порождающие желание изучить материал более глубоко, т. е. содействовать устойчивости </a:t>
            </a:r>
          </a:p>
          <a:p>
            <a:pPr marL="0" indent="0" algn="just">
              <a:buNone/>
            </a:pP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45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f7c99a9f2de5b86a8eb3fb5b476289f86422b2f"/>
</p:tagLst>
</file>

<file path=ppt/theme/theme1.xml><?xml version="1.0" encoding="utf-8"?>
<a:theme xmlns:a="http://schemas.openxmlformats.org/drawingml/2006/main" name="Тема Office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762</Words>
  <Application>Microsoft Office PowerPoint</Application>
  <PresentationFormat>Экран (4:3)</PresentationFormat>
  <Paragraphs>62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A_WONDER.Alen.Rus</vt:lpstr>
      <vt:lpstr>Arial</vt:lpstr>
      <vt:lpstr>Calibri</vt:lpstr>
      <vt:lpstr>Times New Roman</vt:lpstr>
      <vt:lpstr>Тема Office</vt:lpstr>
      <vt:lpstr>«Познавательный интерес как средство активизации познавательной деятельности детей дошкольного возраста» </vt:lpstr>
      <vt:lpstr>Презентация PowerPoint</vt:lpstr>
      <vt:lpstr>Основные  характеристики познавательного интереса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Условия,  способствующие формированию, развитию  и укреплению познавательного  интереса у дошкольников  </vt:lpstr>
      <vt:lpstr>Презентация PowerPoint</vt:lpstr>
      <vt:lpstr>Презентация PowerPoint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 минуты без книги</dc:title>
  <dc:creator>obstinate</dc:creator>
  <dc:description>Шаблон презентации с сайта https://presentation-creation.ru/</dc:description>
  <cp:lastModifiedBy>Aleksey Khoroshevskiy</cp:lastModifiedBy>
  <cp:revision>545</cp:revision>
  <dcterms:created xsi:type="dcterms:W3CDTF">2018-02-25T09:09:03Z</dcterms:created>
  <dcterms:modified xsi:type="dcterms:W3CDTF">2021-01-31T05:53:08Z</dcterms:modified>
</cp:coreProperties>
</file>