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00"/>
    <a:srgbClr val="009999"/>
    <a:srgbClr val="FF9900"/>
    <a:srgbClr val="FFFF99"/>
    <a:srgbClr val="00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59A05-1699-43E4-844B-CCC7B5714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48857-0C59-47CE-8469-586426EEB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37518-D091-424D-9A2F-5B9DDE3B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58FD9-C9A7-4EEF-BA65-F87E3B9F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C7B6B-E8CF-44FB-AC73-9D90BFC5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6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DCE01-127A-4B51-B76A-6362AF1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D78CE1-E5DB-4A6A-8CCE-9CF3C0C9C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33CFD-7B7E-442C-8665-BD3C87B5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74B847-2FA2-4872-93AE-0E93B75C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30D65-668A-433F-9A3A-D7B23CD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2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7F6CDA-843D-469A-B9EA-0F8FE4031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B4EADA-4BD2-42FE-9403-51BE4FE61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C6FE9-0EC6-467C-96AB-A8206E2D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F4CB3-DE59-4F20-B57C-2F2C937E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7297F-93D8-4C3F-A16F-0A043262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5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19080-40DD-443A-8F0A-3196A449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E30AA-4FD1-440D-9C11-14B89239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B5321-521B-4B58-9345-B851D93C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25589-7B49-40D8-B815-44DA0B83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445C8-2837-4343-B2B9-8E4F5FA5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48B0B-E18E-4932-99C4-C28FC3F7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461B3-33FA-4A2F-A082-95396B609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0DACB-5E1F-48BB-A55D-5E0532E2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5D848D-1ECB-4799-AB62-CB9C9770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85E5BC-AE29-4EF3-9C03-C098D7CD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936E3-9DDF-44A7-B45F-891DA40E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C9766-D9F6-45AE-9E36-8F7A3AFD5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481F92-DC4E-4AD2-A752-B3AE5106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B3D6F-417C-49A4-B778-615A7F65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4CBED-4C2B-4F97-910C-A28D2DB3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9E6C0-38A5-41D7-AF2C-C8DC6E98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9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659C2-6235-4B88-B5B0-FDC1E861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6AB47-0150-467C-8191-9E5229371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CB6E35-98F2-40D9-8B67-08EFAB2A2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2B9C6-C0F6-486C-B98D-3A2BCE438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67491D-5EF9-4D2F-A17F-435364BCC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922055-C4B3-4DC5-997D-0B19A7B2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476F37-F6D1-468F-8ABD-69E820FB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CC529F-8B38-49C8-AE38-CF07E415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62DD1-1018-4DC3-A953-857110B4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CAAE2C-D931-4415-A6D8-F977AB3C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835A51-F12A-4C26-B5D1-D67FBF61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72D5F3-1A28-4C81-8D12-6A04A49D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4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6DED8F-9EB7-405E-9AF3-255760CA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900AD4-5C5B-4B07-A408-A6218787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D123B6-C77D-48B1-981D-7E370D54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8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11EB3-4590-4069-8E50-7B904016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60F5E-3DCA-465E-B468-3438AA74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7DC05A-7EBC-468A-8D43-2703A3AA8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64058-404B-4B14-ADD8-E9CF6EEB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0017F-6589-494D-9D74-43D3840B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05EB0C-F5AA-4B10-85BB-4AF222A3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D417A-B6AE-45C3-AF29-CF83CE60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C2028-082B-4931-B207-FD88EBB69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D1C95B-0049-4329-8EAB-F8EE32968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94DB0-D262-4ECC-830A-A41AF49F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E4645-A90C-41AD-950D-FEFDA258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49CA4-4136-46C9-8D61-0D1DA12E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4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AC2C1-3D86-43F1-A267-76BB0653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17DD8-FD5D-4386-8007-AEA05E305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C1B28-296C-4907-B981-130F76C84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0ACC-64B0-456C-BCE8-83F1F15A8020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8BB3F-4E2D-497D-8568-FB0E26C45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BD249-EEB3-438B-BBF6-4802E2815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7FCC-D38D-452A-B8D7-719085548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DA1E8-F678-483D-8E84-D57CB609D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BAA15B-9342-4CD6-BA92-D7BA5CE95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EE7AB8-E6CC-41F7-93E9-8DC53F6A8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504"/>
            <a:ext cx="12292795" cy="7822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4A2D3-2037-4526-9C4E-90B3FEA4B40E}"/>
              </a:ext>
            </a:extLst>
          </p:cNvPr>
          <p:cNvSpPr txBox="1"/>
          <p:nvPr/>
        </p:nvSpPr>
        <p:spPr>
          <a:xfrm>
            <a:off x="-1" y="2001739"/>
            <a:ext cx="12292795" cy="230832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проектная деятельность в ДОО»</a:t>
            </a:r>
          </a:p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05194-DC3F-4F9E-852D-2AFEB1137B3C}"/>
              </a:ext>
            </a:extLst>
          </p:cNvPr>
          <p:cNvSpPr txBox="1"/>
          <p:nvPr/>
        </p:nvSpPr>
        <p:spPr>
          <a:xfrm>
            <a:off x="8164286" y="5934670"/>
            <a:ext cx="3936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 С.Ю.,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КК</a:t>
            </a:r>
          </a:p>
        </p:txBody>
      </p:sp>
    </p:spTree>
    <p:extLst>
      <p:ext uri="{BB962C8B-B14F-4D97-AF65-F5344CB8AC3E}">
        <p14:creationId xmlns:p14="http://schemas.microsoft.com/office/powerpoint/2010/main" val="36564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3BB86-BDAB-472E-AAAD-AD89931A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684D96-F915-497A-8493-B64C57CDD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" y="0"/>
            <a:ext cx="12192000" cy="90996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45A1C1-EC83-4CE5-BC85-B3AA9ED4AF56}"/>
              </a:ext>
            </a:extLst>
          </p:cNvPr>
          <p:cNvSpPr txBox="1"/>
          <p:nvPr/>
        </p:nvSpPr>
        <p:spPr>
          <a:xfrm>
            <a:off x="4715722" y="203163"/>
            <a:ext cx="32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 ДОО</a:t>
            </a:r>
          </a:p>
        </p:txBody>
      </p:sp>
      <p:sp>
        <p:nvSpPr>
          <p:cNvPr id="7" name="Стрелка: влево-вверх 6">
            <a:extLst>
              <a:ext uri="{FF2B5EF4-FFF2-40B4-BE49-F238E27FC236}">
                <a16:creationId xmlns:a16="http://schemas.microsoft.com/office/drawing/2014/main" id="{F1DD350F-FBC8-4021-A180-5CBDEE47C0A9}"/>
              </a:ext>
            </a:extLst>
          </p:cNvPr>
          <p:cNvSpPr/>
          <p:nvPr/>
        </p:nvSpPr>
        <p:spPr>
          <a:xfrm rot="13497195">
            <a:off x="5400312" y="582787"/>
            <a:ext cx="1768565" cy="1771157"/>
          </a:xfrm>
          <a:prstGeom prst="leftUpArrow">
            <a:avLst>
              <a:gd name="adj1" fmla="val 13504"/>
              <a:gd name="adj2" fmla="val 25000"/>
              <a:gd name="adj3" fmla="val 166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DF9AF-408F-4AE5-8B03-BA854027066E}"/>
              </a:ext>
            </a:extLst>
          </p:cNvPr>
          <p:cNvSpPr txBox="1"/>
          <p:nvPr/>
        </p:nvSpPr>
        <p:spPr>
          <a:xfrm>
            <a:off x="1726269" y="1743602"/>
            <a:ext cx="314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06B3-6F6F-4F45-94D3-5D8184B9BD88}"/>
              </a:ext>
            </a:extLst>
          </p:cNvPr>
          <p:cNvSpPr txBox="1"/>
          <p:nvPr/>
        </p:nvSpPr>
        <p:spPr>
          <a:xfrm>
            <a:off x="7907905" y="1690688"/>
            <a:ext cx="166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15701-C320-442B-AAF8-7B0479B789F6}"/>
              </a:ext>
            </a:extLst>
          </p:cNvPr>
          <p:cNvSpPr txBox="1"/>
          <p:nvPr/>
        </p:nvSpPr>
        <p:spPr>
          <a:xfrm>
            <a:off x="1567574" y="2326518"/>
            <a:ext cx="3670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– ПЕДАГОГ;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СТАВИТ ПЕДАГОГ;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РЕШЕНИЯ РАЗРАБАТЫВАЕТ ПЕДАГОГ.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AA722-733F-41D4-8694-8EDFF438FFAE}"/>
              </a:ext>
            </a:extLst>
          </p:cNvPr>
          <p:cNvSpPr txBox="1"/>
          <p:nvPr/>
        </p:nvSpPr>
        <p:spPr>
          <a:xfrm>
            <a:off x="6953795" y="2272296"/>
            <a:ext cx="3670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– ДЕТИ;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ПОЯВЛЯЕТСЯ У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РЕШЕНИЯ РАЗРАБАТЫВАЮТ ДЕТИ ПОД РУКОВОДСТВОМ ВОСПИТАТЕЛЯ.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A1833B-C4F6-470A-9AAF-D722D2AD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45" y="4032320"/>
            <a:ext cx="3148149" cy="223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12C8B3-4590-4154-9335-CB17901C0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308" y="4384344"/>
            <a:ext cx="3229519" cy="225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10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69E12-EF12-4303-902B-3E548F78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A4E022-B8CD-45F8-A33B-8E4C52BFE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9101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AA56C7-1C27-47B7-934A-6CCD720BC0EA}"/>
              </a:ext>
            </a:extLst>
          </p:cNvPr>
          <p:cNvSpPr txBox="1"/>
          <p:nvPr/>
        </p:nvSpPr>
        <p:spPr>
          <a:xfrm>
            <a:off x="1661159" y="1709330"/>
            <a:ext cx="9157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Применять технологию детского проектирования возможно начиная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5 лет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в старшем дошкольном возрасте. До 5 лет дети находятся на подражательно-исполнительском уровне развития проектных умений. Для этого уровня более целесообразно организовывать педагогические проекты. </a:t>
            </a:r>
          </a:p>
        </p:txBody>
      </p:sp>
    </p:spTree>
    <p:extLst>
      <p:ext uri="{BB962C8B-B14F-4D97-AF65-F5344CB8AC3E}">
        <p14:creationId xmlns:p14="http://schemas.microsoft.com/office/powerpoint/2010/main" val="127332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64B012-6226-45AF-B139-A875D23C1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318274" cy="91955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4EBC0-88F6-432A-BFEA-22717FE2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детского исследовательского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F1241-6888-454D-927A-712B31D5786B}"/>
              </a:ext>
            </a:extLst>
          </p:cNvPr>
          <p:cNvSpPr txBox="1"/>
          <p:nvPr/>
        </p:nvSpPr>
        <p:spPr>
          <a:xfrm>
            <a:off x="1371600" y="1690688"/>
            <a:ext cx="9982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К. не пользовался популярностью у детей: его редко принимали в игру, и «смирившись» с этой ситуацией мальчик и сам неохотно шел на контакт. Когда в группе была организована проектная деятельность, Миша предложил исследовательский проект, посвященный устройству автомобиля. В результате он разобрался в устройстве основных блоков автомобиля, научился различать марки и описывать их преимущества и недостатки. После презентации своего проекта Миша стал своеобразным экспертом по автомобилям и приобрел небывалый авторитет у мальчиков, что не могло не повлиять на характер его общения со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113821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9FDDA-1744-4149-A42B-69DC1D22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5FC8DD-661B-4157-9430-3A6EA20A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6155"/>
            <a:ext cx="12305211" cy="9181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332D7-3F4F-4F8A-8F23-BE929115386C}"/>
              </a:ext>
            </a:extLst>
          </p:cNvPr>
          <p:cNvSpPr txBox="1"/>
          <p:nvPr/>
        </p:nvSpPr>
        <p:spPr>
          <a:xfrm>
            <a:off x="1802674" y="137661"/>
            <a:ext cx="91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реализации детских проектов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348C7-83AC-4473-83DA-42D36B420E79}"/>
              </a:ext>
            </a:extLst>
          </p:cNvPr>
          <p:cNvSpPr txBox="1"/>
          <p:nvPr/>
        </p:nvSpPr>
        <p:spPr>
          <a:xfrm>
            <a:off x="1970311" y="1055323"/>
            <a:ext cx="2603866" cy="1477328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Представление в виде практической части детского проекта системы работы по какому-либо вопросу.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73118-716E-4F39-B8AF-3E99ADD2C12E}"/>
              </a:ext>
            </a:extLst>
          </p:cNvPr>
          <p:cNvSpPr txBox="1"/>
          <p:nvPr/>
        </p:nvSpPr>
        <p:spPr>
          <a:xfrm>
            <a:off x="1922416" y="3035599"/>
            <a:ext cx="2699655" cy="1477328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Подбор методической литературы и пособий, игр к проекту выдается за основной этап проекта.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BC8C20-8EFF-403F-BC49-FAFFE6F53DE3}"/>
              </a:ext>
            </a:extLst>
          </p:cNvPr>
          <p:cNvSpPr/>
          <p:nvPr/>
        </p:nvSpPr>
        <p:spPr>
          <a:xfrm>
            <a:off x="1946364" y="5015875"/>
            <a:ext cx="2651761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Участниками проекта являются лишь активные воспитанники группы.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CDB764-2FA1-41CC-8659-4E5430D85029}"/>
              </a:ext>
            </a:extLst>
          </p:cNvPr>
          <p:cNvSpPr/>
          <p:nvPr/>
        </p:nvSpPr>
        <p:spPr>
          <a:xfrm>
            <a:off x="4826725" y="6074008"/>
            <a:ext cx="265176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руководство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детей.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1602D-C618-4476-864C-72788CF9EE62}"/>
              </a:ext>
            </a:extLst>
          </p:cNvPr>
          <p:cNvSpPr txBox="1"/>
          <p:nvPr/>
        </p:nvSpPr>
        <p:spPr>
          <a:xfrm>
            <a:off x="7641771" y="1114130"/>
            <a:ext cx="2495006" cy="646331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Невостребованность продукта проекта.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CBA4E-9E63-4799-815D-482DD5638124}"/>
              </a:ext>
            </a:extLst>
          </p:cNvPr>
          <p:cNvSpPr txBox="1"/>
          <p:nvPr/>
        </p:nvSpPr>
        <p:spPr>
          <a:xfrm>
            <a:off x="7641771" y="2952988"/>
            <a:ext cx="2495006" cy="923330"/>
          </a:xfrm>
          <a:prstGeom prst="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Недоступность продукта проекта для детей.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6D328-DE46-4688-962C-2E7B1AD2224A}"/>
              </a:ext>
            </a:extLst>
          </p:cNvPr>
          <p:cNvSpPr txBox="1"/>
          <p:nvPr/>
        </p:nvSpPr>
        <p:spPr>
          <a:xfrm>
            <a:off x="7750630" y="5068845"/>
            <a:ext cx="2495006" cy="92333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Неэффективная презентация продукта проекта.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10F985D-FD95-4177-AEE1-37AEB1322694}"/>
              </a:ext>
            </a:extLst>
          </p:cNvPr>
          <p:cNvCxnSpPr>
            <a:cxnSpLocks/>
          </p:cNvCxnSpPr>
          <p:nvPr/>
        </p:nvCxnSpPr>
        <p:spPr>
          <a:xfrm flipH="1">
            <a:off x="4622073" y="699976"/>
            <a:ext cx="889362" cy="1094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AF06B71-3719-4C8B-A2CE-712B3D836713}"/>
              </a:ext>
            </a:extLst>
          </p:cNvPr>
          <p:cNvCxnSpPr>
            <a:cxnSpLocks/>
          </p:cNvCxnSpPr>
          <p:nvPr/>
        </p:nvCxnSpPr>
        <p:spPr>
          <a:xfrm flipH="1">
            <a:off x="4622072" y="717138"/>
            <a:ext cx="964473" cy="3159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C620959-5D35-48A7-9788-58AA3DAAEEFF}"/>
              </a:ext>
            </a:extLst>
          </p:cNvPr>
          <p:cNvCxnSpPr>
            <a:cxnSpLocks/>
          </p:cNvCxnSpPr>
          <p:nvPr/>
        </p:nvCxnSpPr>
        <p:spPr>
          <a:xfrm flipH="1">
            <a:off x="4598125" y="699976"/>
            <a:ext cx="1361805" cy="4865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A9F6FAC-C428-433D-B7D8-285C5F173193}"/>
              </a:ext>
            </a:extLst>
          </p:cNvPr>
          <p:cNvCxnSpPr>
            <a:cxnSpLocks/>
          </p:cNvCxnSpPr>
          <p:nvPr/>
        </p:nvCxnSpPr>
        <p:spPr>
          <a:xfrm>
            <a:off x="6096000" y="699976"/>
            <a:ext cx="47352" cy="5374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1ECC4B7-4832-48B3-B323-88F29D4B4D80}"/>
              </a:ext>
            </a:extLst>
          </p:cNvPr>
          <p:cNvCxnSpPr>
            <a:cxnSpLocks/>
          </p:cNvCxnSpPr>
          <p:nvPr/>
        </p:nvCxnSpPr>
        <p:spPr>
          <a:xfrm>
            <a:off x="6697976" y="717138"/>
            <a:ext cx="943795" cy="733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E8E026A-2A5C-4644-9B3D-2E2C65A98743}"/>
              </a:ext>
            </a:extLst>
          </p:cNvPr>
          <p:cNvCxnSpPr>
            <a:cxnSpLocks/>
          </p:cNvCxnSpPr>
          <p:nvPr/>
        </p:nvCxnSpPr>
        <p:spPr>
          <a:xfrm>
            <a:off x="6544487" y="717138"/>
            <a:ext cx="1097284" cy="2862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73C1CB0-824F-4C0F-AD99-CEA9EC2FD2F9}"/>
              </a:ext>
            </a:extLst>
          </p:cNvPr>
          <p:cNvCxnSpPr>
            <a:cxnSpLocks/>
          </p:cNvCxnSpPr>
          <p:nvPr/>
        </p:nvCxnSpPr>
        <p:spPr>
          <a:xfrm>
            <a:off x="6325147" y="699976"/>
            <a:ext cx="1382481" cy="5010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4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B6E29D-C8F1-4B2E-8282-8DC24D6C6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/>
        </p:blipFill>
        <p:spPr>
          <a:xfrm>
            <a:off x="3840140" y="1198517"/>
            <a:ext cx="4214609" cy="379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E7168-27FD-4B96-8888-E33E3132B0B5}"/>
              </a:ext>
            </a:extLst>
          </p:cNvPr>
          <p:cNvSpPr txBox="1"/>
          <p:nvPr/>
        </p:nvSpPr>
        <p:spPr>
          <a:xfrm>
            <a:off x="2799295" y="5290151"/>
            <a:ext cx="629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2926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263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Пример детского исследовательского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Khoroshevskiy</dc:creator>
  <cp:lastModifiedBy>Aleksey Khoroshevskiy</cp:lastModifiedBy>
  <cp:revision>6</cp:revision>
  <dcterms:created xsi:type="dcterms:W3CDTF">2022-04-19T08:59:59Z</dcterms:created>
  <dcterms:modified xsi:type="dcterms:W3CDTF">2022-04-19T09:56:47Z</dcterms:modified>
</cp:coreProperties>
</file>