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3140968"/>
            <a:ext cx="7488832" cy="158417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140968"/>
            <a:ext cx="7488832" cy="158417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10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«Психологическое здоровье дошкольника. </a:t>
            </a:r>
            <a:br>
              <a:rPr lang="ru-RU" b="1" i="1" dirty="0">
                <a:solidFill>
                  <a:srgbClr val="C10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10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ему угрожает?»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9BA0D-048F-4DE8-993E-7FC3D628BFCE}"/>
              </a:ext>
            </a:extLst>
          </p:cNvPr>
          <p:cNvSpPr txBox="1"/>
          <p:nvPr/>
        </p:nvSpPr>
        <p:spPr>
          <a:xfrm>
            <a:off x="6300192" y="551723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Хорошевская С.Ю.,</a:t>
            </a:r>
          </a:p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д\с №4 «Чиполлино»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97F9BA-0B83-4DCF-B939-9E1AED30AE50}"/>
              </a:ext>
            </a:extLst>
          </p:cNvPr>
          <p:cNvSpPr txBox="1"/>
          <p:nvPr/>
        </p:nvSpPr>
        <p:spPr>
          <a:xfrm>
            <a:off x="1115616" y="1988840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«психологическое здоровье»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введен в научный лексикон не так давно автором Дубровиной, которая считает, что психологическое здоровье является необходимым условием полноценного функционирования и развития человека в процессе его жизнедеятельности.  </a:t>
            </a:r>
          </a:p>
        </p:txBody>
      </p:sp>
    </p:spTree>
    <p:extLst>
      <p:ext uri="{BB962C8B-B14F-4D97-AF65-F5344CB8AC3E}">
        <p14:creationId xmlns:p14="http://schemas.microsoft.com/office/powerpoint/2010/main" val="2083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10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психологически здорового человека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E7A780-30CC-4A92-B1A3-F5C8D4AFC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46" y="2167081"/>
            <a:ext cx="2592288" cy="3163937"/>
          </a:xfrm>
          <a:prstGeom prst="rect">
            <a:avLst/>
          </a:prstGeom>
        </p:spPr>
      </p:pic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F2F13524-0D18-4EE8-B5A7-B62EE4086765}"/>
              </a:ext>
            </a:extLst>
          </p:cNvPr>
          <p:cNvSpPr/>
          <p:nvPr/>
        </p:nvSpPr>
        <p:spPr>
          <a:xfrm flipH="1">
            <a:off x="1043608" y="1772816"/>
            <a:ext cx="1800200" cy="788530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F4E2FFD7-ABE0-4830-94BF-51C505BE3B5F}"/>
              </a:ext>
            </a:extLst>
          </p:cNvPr>
          <p:cNvSpPr/>
          <p:nvPr/>
        </p:nvSpPr>
        <p:spPr>
          <a:xfrm flipH="1">
            <a:off x="1081945" y="2980868"/>
            <a:ext cx="1800200" cy="788530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5A7EF19D-D6CB-4D35-9F32-D162E9993D42}"/>
              </a:ext>
            </a:extLst>
          </p:cNvPr>
          <p:cNvSpPr/>
          <p:nvPr/>
        </p:nvSpPr>
        <p:spPr>
          <a:xfrm flipH="1">
            <a:off x="1081945" y="4181158"/>
            <a:ext cx="1800200" cy="788530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59FCC071-8411-45F2-8870-7680CBE188BF}"/>
              </a:ext>
            </a:extLst>
          </p:cNvPr>
          <p:cNvSpPr/>
          <p:nvPr/>
        </p:nvSpPr>
        <p:spPr>
          <a:xfrm>
            <a:off x="6300192" y="1772816"/>
            <a:ext cx="1800200" cy="788530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чко с текстом: прямоугольное 12">
            <a:extLst>
              <a:ext uri="{FF2B5EF4-FFF2-40B4-BE49-F238E27FC236}">
                <a16:creationId xmlns:a16="http://schemas.microsoft.com/office/drawing/2014/main" id="{0BF56FB2-3407-481A-8AB6-25FBBA40B244}"/>
              </a:ext>
            </a:extLst>
          </p:cNvPr>
          <p:cNvSpPr/>
          <p:nvPr/>
        </p:nvSpPr>
        <p:spPr>
          <a:xfrm>
            <a:off x="6321112" y="2980868"/>
            <a:ext cx="1800200" cy="788530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07002EEC-FB41-4E9A-9C77-BCD546DFA904}"/>
              </a:ext>
            </a:extLst>
          </p:cNvPr>
          <p:cNvSpPr/>
          <p:nvPr/>
        </p:nvSpPr>
        <p:spPr>
          <a:xfrm>
            <a:off x="6350091" y="4181158"/>
            <a:ext cx="1800200" cy="788530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375E7-E677-49BE-95DA-B8B3CF2697C7}"/>
              </a:ext>
            </a:extLst>
          </p:cNvPr>
          <p:cNvSpPr txBox="1"/>
          <p:nvPr/>
        </p:nvSpPr>
        <p:spPr>
          <a:xfrm>
            <a:off x="1076026" y="202564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СПОНТАННЫЙ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4E4AF-8C7C-4AF6-A5AE-44772CB6A821}"/>
              </a:ext>
            </a:extLst>
          </p:cNvPr>
          <p:cNvSpPr txBox="1"/>
          <p:nvPr/>
        </p:nvSpPr>
        <p:spPr>
          <a:xfrm>
            <a:off x="1065201" y="3244334"/>
            <a:ext cx="183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ADF03-2AEA-4588-A327-E32433517EE7}"/>
              </a:ext>
            </a:extLst>
          </p:cNvPr>
          <p:cNvSpPr txBox="1"/>
          <p:nvPr/>
        </p:nvSpPr>
        <p:spPr>
          <a:xfrm>
            <a:off x="1092235" y="4440346"/>
            <a:ext cx="1767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ЖИЗНЕРАДОСТНЫЙ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EB3E22-29ED-4037-8324-8D1F28981C50}"/>
              </a:ext>
            </a:extLst>
          </p:cNvPr>
          <p:cNvSpPr txBox="1"/>
          <p:nvPr/>
        </p:nvSpPr>
        <p:spPr>
          <a:xfrm>
            <a:off x="6397149" y="2025642"/>
            <a:ext cx="160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D2FE90-76BE-46DC-A25F-D565BA892357}"/>
              </a:ext>
            </a:extLst>
          </p:cNvPr>
          <p:cNvSpPr txBox="1"/>
          <p:nvPr/>
        </p:nvSpPr>
        <p:spPr>
          <a:xfrm>
            <a:off x="6494107" y="3244334"/>
            <a:ext cx="160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A81914-F367-487B-B428-BD5ABD3233FA}"/>
              </a:ext>
            </a:extLst>
          </p:cNvPr>
          <p:cNvSpPr txBox="1"/>
          <p:nvPr/>
        </p:nvSpPr>
        <p:spPr>
          <a:xfrm>
            <a:off x="6322397" y="4440346"/>
            <a:ext cx="206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ПОЗНАЮЩИЙ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7FD7F5-0D2B-43A5-A621-E82DDC470AF1}"/>
              </a:ext>
            </a:extLst>
          </p:cNvPr>
          <p:cNvSpPr txBox="1"/>
          <p:nvPr/>
        </p:nvSpPr>
        <p:spPr>
          <a:xfrm>
            <a:off x="3393431" y="1605294"/>
            <a:ext cx="242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ГАРМОНИЯ</a:t>
            </a:r>
          </a:p>
        </p:txBody>
      </p:sp>
    </p:spTree>
    <p:extLst>
      <p:ext uri="{BB962C8B-B14F-4D97-AF65-F5344CB8AC3E}">
        <p14:creationId xmlns:p14="http://schemas.microsoft.com/office/powerpoint/2010/main" val="15370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4AEC9A-9E80-483A-912F-7AF6EA0B7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560840" cy="446449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высокому уровню – креативному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можно отнести детей с устойчивой адаптацией к среде, наличием резерва сил для преодоления стрессовых ситуаций и активным творческим отношением к действительности. Такие дети не требуют психологической помощи. </a:t>
            </a:r>
          </a:p>
          <a:p>
            <a:pPr algn="just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среднему уровню – адаптивному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отнесем детей в целом, адаптированных к социуму, однако имеющих некоторую повышенную тревожность. </a:t>
            </a:r>
          </a:p>
          <a:p>
            <a:pPr algn="just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низкому уровню – </a:t>
            </a:r>
            <a:r>
              <a:rPr lang="ru-RU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дезадаптивному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отнесем детей, чей стиль поведения характеризуется, прежде всего, стремлением приспособиться к внешним обстоятельствам в ущерб своим желаниям или возможностям, или, наоборот, используя активную наступательную позицию, подчинить окружение своим потребностям. Дети, отнесенные к данному уровню психологического здоровья, требуют индивидуальной психологической помощи. 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B2CC358-F14D-43A7-9F68-B90992B4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10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психологического здоровья дошкольника</a:t>
            </a:r>
          </a:p>
        </p:txBody>
      </p:sp>
    </p:spTree>
    <p:extLst>
      <p:ext uri="{BB962C8B-B14F-4D97-AF65-F5344CB8AC3E}">
        <p14:creationId xmlns:p14="http://schemas.microsoft.com/office/powerpoint/2010/main" val="34768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9178659-711E-4193-B877-5CB3F33C4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420888"/>
            <a:ext cx="7560840" cy="237626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средовые факторы (все, что окружает ребенка).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субъективные (его индивидуальные личностные особенности).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D7390BC-4BED-43E1-90AC-0470CEB3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10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угрожает психологическому здоровью ребенка?</a:t>
            </a:r>
          </a:p>
        </p:txBody>
      </p:sp>
    </p:spTree>
    <p:extLst>
      <p:ext uri="{BB962C8B-B14F-4D97-AF65-F5344CB8AC3E}">
        <p14:creationId xmlns:p14="http://schemas.microsoft.com/office/powerpoint/2010/main" val="20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1A8F2ED-27BB-4609-B1AC-5F0FFBAF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10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Средовые факторы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090EFF15-89D2-4239-89CC-C326287E3F70}"/>
              </a:ext>
            </a:extLst>
          </p:cNvPr>
          <p:cNvSpPr/>
          <p:nvPr/>
        </p:nvSpPr>
        <p:spPr>
          <a:xfrm rot="8490092">
            <a:off x="2330064" y="1265245"/>
            <a:ext cx="1368152" cy="446634"/>
          </a:xfrm>
          <a:prstGeom prst="rightArrow">
            <a:avLst/>
          </a:prstGeom>
          <a:solidFill>
            <a:srgbClr val="C10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42960F-DA77-4CEB-8714-5FD97B10C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33759">
            <a:off x="5098876" y="947999"/>
            <a:ext cx="1176630" cy="1012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EC532F-C8A8-4500-B2B5-20AB4893D48B}"/>
              </a:ext>
            </a:extLst>
          </p:cNvPr>
          <p:cNvSpPr txBox="1"/>
          <p:nvPr/>
        </p:nvSpPr>
        <p:spPr>
          <a:xfrm>
            <a:off x="1040752" y="2115645"/>
            <a:ext cx="3531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семейные условия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BA5C9-E44A-4EA6-A6E5-E8A61BA94894}"/>
              </a:ext>
            </a:extLst>
          </p:cNvPr>
          <p:cNvSpPr txBox="1"/>
          <p:nvPr/>
        </p:nvSpPr>
        <p:spPr>
          <a:xfrm>
            <a:off x="4862887" y="2090764"/>
            <a:ext cx="3531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условия, связанные с детским дошкольным учреждением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A39E3B-9C50-4C1E-9F64-D3119FC5B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9807"/>
          <a:stretch/>
        </p:blipFill>
        <p:spPr>
          <a:xfrm>
            <a:off x="1040753" y="3212976"/>
            <a:ext cx="3384376" cy="21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636C07-1122-4439-A60C-B173D5D32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59" y="3212975"/>
            <a:ext cx="2760109" cy="22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8BED2E0-D7D2-45C5-91A6-3E6992243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спокойная и доброжелательная обстановка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создаваемая благодаря постоянному присутствию родителей или воспитателей, которые внимательно относятся к эмоциональным потребностям ребенка, беседуют и играют с ним, поддерживают дисциплину, осуществляют необходимое наблюдение за ребенком.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04E4A05-92B5-4E12-B6F5-A820AAE0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10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условие нормального психосоциального развития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574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695F9CC-0F59-43B5-9655-14F68F2E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996952"/>
            <a:ext cx="7560840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>
                <a:solidFill>
                  <a:srgbClr val="C10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681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50bdaca892eac42517e869c0b352e164c22fe6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270</Words>
  <Application>Microsoft Office PowerPoint</Application>
  <PresentationFormat>Экран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«Психологическое здоровье дошкольника.  Что ему угрожает?»</vt:lpstr>
      <vt:lpstr>Презентация PowerPoint</vt:lpstr>
      <vt:lpstr>Портрет психологически здорового человека</vt:lpstr>
      <vt:lpstr>Уровни психологического здоровья дошкольника</vt:lpstr>
      <vt:lpstr>Что угрожает психологическому здоровью ребенка?</vt:lpstr>
      <vt:lpstr>Средовые факторы</vt:lpstr>
      <vt:lpstr>Основное условие нормального психосоциального развития ребенка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</dc:title>
  <dc:creator>obstinate</dc:creator>
  <dc:description>Шаблон презентации с сайта https://presentation-creation.ru/</dc:description>
  <cp:lastModifiedBy>Aleksey Khoroshevskiy</cp:lastModifiedBy>
  <cp:revision>131</cp:revision>
  <dcterms:created xsi:type="dcterms:W3CDTF">2018-02-25T09:09:03Z</dcterms:created>
  <dcterms:modified xsi:type="dcterms:W3CDTF">2021-12-06T09:17:46Z</dcterms:modified>
</cp:coreProperties>
</file>