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4FCC3E-8725-4ADA-ABA3-3B3FBC14A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D529AE-0431-4459-B688-5A9455D7C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7D26F-DC21-4E08-8D35-10832BFB8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6687-65B5-4D77-9A80-C506A8F6AB6D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77C8F9-EF34-4EED-996F-C60DE58BC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276012-DFDE-4ED4-9D09-BD2569BA0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DB7C-F82F-498D-BD37-C1C540FA4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6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9CD4A8-3BAA-420E-8EFD-9A662C9CA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D0F79C-3182-4D03-B663-074CBB9D4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7DECE5-CA06-4044-A77A-D9D6E720E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6687-65B5-4D77-9A80-C506A8F6AB6D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899747-B9EF-4736-B7C7-08A813047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9F3C23-CBD1-4E0C-80A0-1B38C97F3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DB7C-F82F-498D-BD37-C1C540FA4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37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1CFC1C-8FF1-422B-9C68-F906B8268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B760A8-729C-4780-A7F0-AABAFE5DA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6FE52B-45B7-4645-B67D-7B600E257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6687-65B5-4D77-9A80-C506A8F6AB6D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3B1883-D0CF-45FF-8EFC-49A3F889E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D59564-B9BD-47A4-8395-C1D92FD2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DB7C-F82F-498D-BD37-C1C540FA4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38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EB9DD-C3D1-4061-AE26-ED1836385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FB5E92-286F-4F26-9001-514A54702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8D28DE-2A5C-416E-8073-F0B40F999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6687-65B5-4D77-9A80-C506A8F6AB6D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010863-2B2B-44CD-9ACD-C6DAF8DA2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D19A06-EF0A-4004-AB61-77786C063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DB7C-F82F-498D-BD37-C1C540FA4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76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9BA9F-5DBD-4C51-95A6-3A1193B8F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19A0CF-992F-4F4E-B621-697ABE112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B6FD2C-9175-4295-A851-C6E221A26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6687-65B5-4D77-9A80-C506A8F6AB6D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F1C67E-DEC7-424E-B29B-EEE5DACC3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C55D1D-3216-4392-99E6-365A72B24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DB7C-F82F-498D-BD37-C1C540FA4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25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1409D1-8BE0-4801-A81D-9F0D53C98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73A5F3-0970-4DEB-B1F5-031978E079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CAECED-1339-45EA-821A-80C9AC04D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F01441-1FBF-425A-83B1-0D24B05BD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6687-65B5-4D77-9A80-C506A8F6AB6D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EB01B8-C0F1-45E3-9C87-FDABF7700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978D3B-226E-487C-B257-DC987359C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DB7C-F82F-498D-BD37-C1C540FA4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549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B37BC-204D-4C54-9C72-A17696BCD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433700-DAC8-4CD0-89B1-2CE0CE5EE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BA1EDA-CB51-4EA3-9803-B6F3CE233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8DAE060-8A8E-44D4-8999-277EA3F12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E1F132-93AF-4E66-8123-B9F83904CC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B630AF-52D1-4099-A929-6C9562F2F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6687-65B5-4D77-9A80-C506A8F6AB6D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79D32E-B676-44D2-BA34-486B0677B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53EF552-3573-4F02-9D91-8FE7539E6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DB7C-F82F-498D-BD37-C1C540FA4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50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D17EE5-7AFA-4D92-A7D5-27E28F96C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DDA992-6035-4627-AA98-1B390079A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6687-65B5-4D77-9A80-C506A8F6AB6D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BC60675-6D4F-44EB-816A-E489C417F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2774E1-C3DB-42D4-A9AD-86ED32B3F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DB7C-F82F-498D-BD37-C1C540FA4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928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D4EA1C1-5389-4756-ACDB-3FB57B461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6687-65B5-4D77-9A80-C506A8F6AB6D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204CA38-835C-4763-91AF-BBF6E522A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E342CA-771D-4A8B-B3D2-610EADBB9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DB7C-F82F-498D-BD37-C1C540FA4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70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9DD839-88DD-4AAF-860A-B35B585AC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A6C17C-FE13-45BC-9BAD-E8CC84305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B57EFC-593B-44EE-B833-11FCFCA3C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401C23-E85C-4734-9C60-72004BDA8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6687-65B5-4D77-9A80-C506A8F6AB6D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3FF88A-7C18-403D-87DB-10D914478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8F2EB3-6F1C-4CB7-A19E-90CE4761B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DB7C-F82F-498D-BD37-C1C540FA4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5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F6EC8-7B05-4283-A4E5-DBCA99613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E8270D5-57B1-4AAD-948D-21BB42F759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9095FB-C47A-46E3-BB63-1B2537B40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3F04DA-CE82-49F5-A900-66C67FDB5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6687-65B5-4D77-9A80-C506A8F6AB6D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1B2A7B-72B4-4698-A806-5E68C7A45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27E8B9-FEF7-400F-9477-415E3F4E1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DB7C-F82F-498D-BD37-C1C540FA4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4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C8958-D837-4E56-9725-3AAB8ADB6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BC89D7-2027-4BCF-AC85-ECE885C01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D3F55E-E497-4222-9E0D-06DDBAF92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D6687-65B5-4D77-9A80-C506A8F6AB6D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A8ECD4-4AF8-4D46-AEE1-945E5BB329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F70614-C9E1-4CE9-A579-884F5426C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5DB7C-F82F-498D-BD37-C1C540FA4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75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Шаблоны профессиональных презентаций бесплатно | Canva">
            <a:extLst>
              <a:ext uri="{FF2B5EF4-FFF2-40B4-BE49-F238E27FC236}">
                <a16:creationId xmlns:a16="http://schemas.microsoft.com/office/drawing/2014/main" id="{E39FDF8C-9C50-44A5-9603-A3CEC6E2E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83A6A7-B6C7-4AD8-8B80-212248C1CAC3}"/>
              </a:ext>
            </a:extLst>
          </p:cNvPr>
          <p:cNvSpPr txBox="1"/>
          <p:nvPr/>
        </p:nvSpPr>
        <p:spPr>
          <a:xfrm>
            <a:off x="4972595" y="1640048"/>
            <a:ext cx="5799909" cy="3577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sz="4800" dirty="0">
              <a:latin typeface="AGZeppelin " pitchFamily="2" charset="0"/>
            </a:endParaRPr>
          </a:p>
          <a:p>
            <a:pPr algn="ctr"/>
            <a:r>
              <a:rPr lang="ru-RU" sz="4800" dirty="0">
                <a:latin typeface="AGZeppelin " pitchFamily="2" charset="0"/>
              </a:rPr>
              <a:t>Работа с </a:t>
            </a:r>
            <a:r>
              <a:rPr lang="en-US" sz="4800" dirty="0">
                <a:latin typeface="AGZeppelin " pitchFamily="2" charset="0"/>
              </a:rPr>
              <a:t>Google – </a:t>
            </a:r>
            <a:r>
              <a:rPr lang="ru-RU" sz="4800" dirty="0">
                <a:latin typeface="AGZeppelin " pitchFamily="2" charset="0"/>
              </a:rPr>
              <a:t>диском</a:t>
            </a:r>
          </a:p>
          <a:p>
            <a:pPr algn="ctr"/>
            <a:endParaRPr lang="ru-RU" sz="1050" dirty="0">
              <a:latin typeface="AGZeppelin " pitchFamily="2" charset="0"/>
            </a:endParaRP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материалов, настройка доступа к ним</a:t>
            </a:r>
          </a:p>
          <a:p>
            <a:pPr algn="ctr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836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866713A-8722-477C-B5D8-250338E2B7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00" t="22907" r="35037" b="15059"/>
          <a:stretch/>
        </p:blipFill>
        <p:spPr>
          <a:xfrm>
            <a:off x="4036631" y="2567940"/>
            <a:ext cx="3713997" cy="41975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F552EC-FE10-41E9-86BD-9C1E599143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99" t="19936" r="33428" b="10731"/>
          <a:stretch/>
        </p:blipFill>
        <p:spPr>
          <a:xfrm>
            <a:off x="478972" y="296091"/>
            <a:ext cx="3792790" cy="4685212"/>
          </a:xfrm>
          <a:prstGeom prst="rect">
            <a:avLst/>
          </a:prstGeom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864597D4-36B8-4CE7-BB91-F0251BE58C95}"/>
              </a:ext>
            </a:extLst>
          </p:cNvPr>
          <p:cNvCxnSpPr>
            <a:cxnSpLocks/>
          </p:cNvCxnSpPr>
          <p:nvPr/>
        </p:nvCxnSpPr>
        <p:spPr>
          <a:xfrm flipH="1">
            <a:off x="2090056" y="2699657"/>
            <a:ext cx="870858" cy="29391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B773E7-C61C-45E2-8E51-ABE9F392CD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57" t="25524" r="34928" b="9587"/>
          <a:stretch/>
        </p:blipFill>
        <p:spPr>
          <a:xfrm>
            <a:off x="7620730" y="261257"/>
            <a:ext cx="3942544" cy="4685212"/>
          </a:xfrm>
          <a:prstGeom prst="rect">
            <a:avLst/>
          </a:prstGeom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268BDB6A-7930-4E8A-8E7C-49FBB2C4C419}"/>
              </a:ext>
            </a:extLst>
          </p:cNvPr>
          <p:cNvCxnSpPr>
            <a:cxnSpLocks/>
          </p:cNvCxnSpPr>
          <p:nvPr/>
        </p:nvCxnSpPr>
        <p:spPr>
          <a:xfrm>
            <a:off x="7750628" y="2993571"/>
            <a:ext cx="853440" cy="37555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AFBC70AF-C2F2-4C28-8DC9-761B7E49AD98}"/>
              </a:ext>
            </a:extLst>
          </p:cNvPr>
          <p:cNvCxnSpPr>
            <a:cxnSpLocks/>
          </p:cNvCxnSpPr>
          <p:nvPr/>
        </p:nvCxnSpPr>
        <p:spPr>
          <a:xfrm flipV="1">
            <a:off x="3675017" y="6010003"/>
            <a:ext cx="853440" cy="4071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725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ACE8C8E-0B63-4294-80BA-02983F44E676}"/>
              </a:ext>
            </a:extLst>
          </p:cNvPr>
          <p:cNvSpPr/>
          <p:nvPr/>
        </p:nvSpPr>
        <p:spPr>
          <a:xfrm>
            <a:off x="2926080" y="415169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https://docs.google.com/document/d/13agza8X9dn8WJTN0tGeysfiuL5WQkGY8/edit?usp=sharing&amp;ouid=115159949537518782145&amp;rtpof=true&amp;sd=true</a:t>
            </a:r>
            <a:endParaRPr lang="ru-RU" dirty="0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0F614AE9-FE5A-49C9-B1CA-3E8B7DFC95A1}"/>
              </a:ext>
            </a:extLst>
          </p:cNvPr>
          <p:cNvCxnSpPr>
            <a:cxnSpLocks/>
          </p:cNvCxnSpPr>
          <p:nvPr/>
        </p:nvCxnSpPr>
        <p:spPr>
          <a:xfrm>
            <a:off x="5860868" y="2970767"/>
            <a:ext cx="0" cy="91646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CB47DA0-F80D-4256-8409-4C3F3F05478C}"/>
              </a:ext>
            </a:extLst>
          </p:cNvPr>
          <p:cNvSpPr txBox="1"/>
          <p:nvPr/>
        </p:nvSpPr>
        <p:spPr>
          <a:xfrm>
            <a:off x="1719942" y="1113733"/>
            <a:ext cx="8281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92D050"/>
                </a:solidFill>
                <a:latin typeface="AGZeppelin " pitchFamily="2" charset="0"/>
              </a:rPr>
              <a:t>Полученную ссылку отправляем или размещаем согласно положению</a:t>
            </a:r>
          </a:p>
        </p:txBody>
      </p:sp>
    </p:spTree>
    <p:extLst>
      <p:ext uri="{BB962C8B-B14F-4D97-AF65-F5344CB8AC3E}">
        <p14:creationId xmlns:p14="http://schemas.microsoft.com/office/powerpoint/2010/main" val="129183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DCD2A6-56B2-4772-BBC4-C3904FCBC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365" y="173538"/>
            <a:ext cx="10718074" cy="65377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92D050"/>
                </a:solidFill>
                <a:latin typeface="AGZeppelin " pitchFamily="2" charset="0"/>
              </a:rPr>
              <a:t>Как создать аккаунт в </a:t>
            </a:r>
            <a:r>
              <a:rPr lang="en-US" b="1" dirty="0">
                <a:solidFill>
                  <a:srgbClr val="92D050"/>
                </a:solidFill>
                <a:latin typeface="AGZeppelin " pitchFamily="2" charset="0"/>
              </a:rPr>
              <a:t>Google</a:t>
            </a:r>
            <a:r>
              <a:rPr lang="ru-RU" b="1" dirty="0">
                <a:solidFill>
                  <a:srgbClr val="92D050"/>
                </a:solidFill>
                <a:latin typeface="AGZeppelin 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27E6B-7941-4E92-85AE-419003C9AF5A}"/>
              </a:ext>
            </a:extLst>
          </p:cNvPr>
          <p:cNvSpPr txBox="1"/>
          <p:nvPr/>
        </p:nvSpPr>
        <p:spPr>
          <a:xfrm>
            <a:off x="56157" y="1170132"/>
            <a:ext cx="269965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аккаунта:</a:t>
            </a:r>
          </a:p>
          <a:p>
            <a:pPr marL="342900" lvl="0" indent="-342900" algn="ctr" fontAlgn="base">
              <a:buFont typeface="+mj-lt"/>
              <a:buAutoNum type="arabicPeriod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поисковой строке наберете: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аккаунт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ctr" fontAlgn="base">
              <a:buFont typeface="+mj-lt"/>
              <a:buAutoNum type="arabicPeriod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аккаунт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паром верхнем углу).</a:t>
            </a:r>
          </a:p>
          <a:p>
            <a:pPr marL="342900" lvl="0" indent="-342900" algn="ctr" fontAlgn="base">
              <a:buFont typeface="+mj-lt"/>
              <a:buAutoNum type="arabicPeriod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имя пользователя в соответствующем поле.</a:t>
            </a:r>
          </a:p>
          <a:p>
            <a:pPr marL="342900" lvl="0" indent="-342900" algn="ctr" fontAlgn="base">
              <a:buFont typeface="+mj-lt"/>
              <a:buAutoNum type="arabicPeriod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поля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рождения.</a:t>
            </a:r>
          </a:p>
          <a:p>
            <a:pPr marL="342900" lvl="0" indent="-342900" algn="ctr" fontAlgn="base">
              <a:buFont typeface="+mj-lt"/>
              <a:buAutoNum type="arabicPeriod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Придумайте адрес своей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почты.</a:t>
            </a:r>
          </a:p>
          <a:p>
            <a:pPr marL="342900" lvl="0" indent="-342900" algn="ctr" fontAlgn="base">
              <a:buFont typeface="+mj-lt"/>
              <a:buAutoNum type="arabicPeriod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Введите пароль и подтвердите его. Нажмите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ctr" fontAlgn="base">
              <a:buFont typeface="+mj-lt"/>
              <a:buAutoNum type="arabicPeriod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номер телефона, на него придет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код-подтверждения.</a:t>
            </a:r>
          </a:p>
          <a:p>
            <a:pPr marL="342900" lvl="0" indent="-342900" algn="ctr" fontAlgn="base">
              <a:buFont typeface="+mj-lt"/>
              <a:buAutoNum type="arabicPeriod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Введите код-подтверждения в соответствующее поле –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 аккаунт готов!</a:t>
            </a:r>
          </a:p>
          <a:p>
            <a:pPr marL="342900" lvl="0" indent="-342900" algn="ctr" fontAlgn="base">
              <a:buFont typeface="+mj-lt"/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F9F167-7F9D-4034-A1AB-9C6DC75C3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59" t="26654" r="38256" b="24479"/>
          <a:stretch/>
        </p:blipFill>
        <p:spPr>
          <a:xfrm>
            <a:off x="2731791" y="827316"/>
            <a:ext cx="2342606" cy="26735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BE76C2-6CAB-4F52-8EA0-E373F21415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68" t="28335" r="37859" b="23986"/>
          <a:stretch/>
        </p:blipFill>
        <p:spPr>
          <a:xfrm>
            <a:off x="5914475" y="890012"/>
            <a:ext cx="2490651" cy="27519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8A0340-F6B5-4292-B3C2-49185103B3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440" t="28245" r="37473" b="22921"/>
          <a:stretch/>
        </p:blipFill>
        <p:spPr>
          <a:xfrm>
            <a:off x="9164874" y="860620"/>
            <a:ext cx="2566926" cy="28106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CFC978-DA73-42BC-9B9F-12B023721E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357" t="26540" r="37857" b="21778"/>
          <a:stretch/>
        </p:blipFill>
        <p:spPr>
          <a:xfrm>
            <a:off x="5808618" y="3763150"/>
            <a:ext cx="2490651" cy="2921312"/>
          </a:xfrm>
          <a:prstGeom prst="rect">
            <a:avLst/>
          </a:prstGeom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C4A92311-EFA0-4AF6-A0D8-0B8410AA32D6}"/>
              </a:ext>
            </a:extLst>
          </p:cNvPr>
          <p:cNvCxnSpPr>
            <a:cxnSpLocks/>
          </p:cNvCxnSpPr>
          <p:nvPr/>
        </p:nvCxnSpPr>
        <p:spPr>
          <a:xfrm>
            <a:off x="5074397" y="2055223"/>
            <a:ext cx="83602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49DE9BE2-7A7F-45ED-95EA-3C2CFE121616}"/>
              </a:ext>
            </a:extLst>
          </p:cNvPr>
          <p:cNvCxnSpPr>
            <a:cxnSpLocks/>
          </p:cNvCxnSpPr>
          <p:nvPr/>
        </p:nvCxnSpPr>
        <p:spPr>
          <a:xfrm>
            <a:off x="8405126" y="2055223"/>
            <a:ext cx="83602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D77A2A97-941C-4F01-9D79-51378384E36C}"/>
              </a:ext>
            </a:extLst>
          </p:cNvPr>
          <p:cNvCxnSpPr>
            <a:cxnSpLocks/>
          </p:cNvCxnSpPr>
          <p:nvPr/>
        </p:nvCxnSpPr>
        <p:spPr>
          <a:xfrm flipH="1">
            <a:off x="8441688" y="3671312"/>
            <a:ext cx="762897" cy="5704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869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76B4717-C974-479E-B74E-C7823568F14D}"/>
              </a:ext>
            </a:extLst>
          </p:cNvPr>
          <p:cNvSpPr/>
          <p:nvPr/>
        </p:nvSpPr>
        <p:spPr>
          <a:xfrm>
            <a:off x="297137" y="1572794"/>
            <a:ext cx="2464525" cy="3936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 поисковой строке наберете: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диск.</a:t>
            </a:r>
            <a:endParaRPr lang="ru-RU" b="1" spc="5" dirty="0">
              <a:solidFill>
                <a:srgbClr val="1F1F1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pc="5" dirty="0">
                <a:solidFill>
                  <a:srgbClr val="1F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В разделе «Мой диск» вы найдете: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pc="5" dirty="0">
                <a:solidFill>
                  <a:srgbClr val="1F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загруженные или синхронизированные файлы и папки;</a:t>
            </a:r>
            <a:endParaRPr lang="ru-RU" sz="1600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pc="5" dirty="0">
                <a:solidFill>
                  <a:srgbClr val="1F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созданные вами документы, таблицы, презентации и формы </a:t>
            </a:r>
            <a:r>
              <a:rPr lang="ru-RU" spc="5" dirty="0" err="1">
                <a:solidFill>
                  <a:srgbClr val="1F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pc="5" dirty="0">
                <a:solidFill>
                  <a:srgbClr val="1F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546501-EB04-409B-87FF-CEE174E98F8A}"/>
              </a:ext>
            </a:extLst>
          </p:cNvPr>
          <p:cNvSpPr txBox="1"/>
          <p:nvPr/>
        </p:nvSpPr>
        <p:spPr>
          <a:xfrm>
            <a:off x="3831772" y="435429"/>
            <a:ext cx="3709852" cy="57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92D050"/>
                </a:solidFill>
                <a:latin typeface="AGZeppelin " pitchFamily="2" charset="0"/>
              </a:rPr>
              <a:t>Работа с диском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315C1B-7E02-4CA9-B227-0A4176766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116" y="1213168"/>
            <a:ext cx="8974747" cy="504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65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89599-424B-414C-9297-1D533D177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20" y="321582"/>
            <a:ext cx="8584474" cy="1325563"/>
          </a:xfrm>
        </p:spPr>
        <p:txBody>
          <a:bodyPr/>
          <a:lstStyle/>
          <a:p>
            <a:r>
              <a:rPr lang="ru-RU" sz="4000" b="1" dirty="0">
                <a:solidFill>
                  <a:srgbClr val="92D050"/>
                </a:solidFill>
                <a:latin typeface="AGZeppelin " pitchFamily="2" charset="0"/>
              </a:rPr>
              <a:t>Как загрузить файлы на диск?</a:t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9D5F617-AB3C-4534-895E-48320053B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168" y="1081133"/>
            <a:ext cx="10054328" cy="5655559"/>
          </a:xfrm>
          <a:prstGeom prst="rect">
            <a:avLst/>
          </a:prstGeom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9EA10A46-0C4F-4BDB-9F07-616D8EFDD334}"/>
              </a:ext>
            </a:extLst>
          </p:cNvPr>
          <p:cNvCxnSpPr>
            <a:cxnSpLocks/>
          </p:cNvCxnSpPr>
          <p:nvPr/>
        </p:nvCxnSpPr>
        <p:spPr>
          <a:xfrm flipV="1">
            <a:off x="287383" y="2071416"/>
            <a:ext cx="818606" cy="68797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090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165678-F4FD-4E5F-86DE-C9512DF71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EBDA9996-6964-49BF-B1F1-411C1A80B4E2}"/>
              </a:ext>
            </a:extLst>
          </p:cNvPr>
          <p:cNvCxnSpPr>
            <a:cxnSpLocks/>
          </p:cNvCxnSpPr>
          <p:nvPr/>
        </p:nvCxnSpPr>
        <p:spPr>
          <a:xfrm flipH="1" flipV="1">
            <a:off x="1193074" y="1374730"/>
            <a:ext cx="618308" cy="71532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31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6B1485-88C9-4964-8142-0A1348BB1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9763871A-5912-4BBB-8A4B-92C836DA4E92}"/>
              </a:ext>
            </a:extLst>
          </p:cNvPr>
          <p:cNvCxnSpPr>
            <a:cxnSpLocks/>
          </p:cNvCxnSpPr>
          <p:nvPr/>
        </p:nvCxnSpPr>
        <p:spPr>
          <a:xfrm flipH="1" flipV="1">
            <a:off x="8098971" y="4901701"/>
            <a:ext cx="618308" cy="71532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798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87FA60-BBE7-43C0-B84C-3A3F20174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5845D3FE-4785-4441-B174-C78C2B19C33E}"/>
              </a:ext>
            </a:extLst>
          </p:cNvPr>
          <p:cNvCxnSpPr>
            <a:cxnSpLocks/>
          </p:cNvCxnSpPr>
          <p:nvPr/>
        </p:nvCxnSpPr>
        <p:spPr>
          <a:xfrm>
            <a:off x="8943702" y="5007429"/>
            <a:ext cx="844732" cy="10450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130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194E26-A2BB-4F71-96EA-4EE0C76236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679"/>
          <a:stretch/>
        </p:blipFill>
        <p:spPr>
          <a:xfrm>
            <a:off x="722812" y="1264921"/>
            <a:ext cx="10615749" cy="4796246"/>
          </a:xfrm>
          <a:prstGeom prst="rect">
            <a:avLst/>
          </a:prstGeom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0CCD0F5D-8025-4C86-9B9A-2B5B38E51BA7}"/>
              </a:ext>
            </a:extLst>
          </p:cNvPr>
          <p:cNvCxnSpPr>
            <a:cxnSpLocks/>
          </p:cNvCxnSpPr>
          <p:nvPr/>
        </p:nvCxnSpPr>
        <p:spPr>
          <a:xfrm flipV="1">
            <a:off x="1402079" y="5156698"/>
            <a:ext cx="888275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80847C86-96F3-4E1C-9264-5DB88E696DF8}"/>
              </a:ext>
            </a:extLst>
          </p:cNvPr>
          <p:cNvCxnSpPr>
            <a:cxnSpLocks/>
          </p:cNvCxnSpPr>
          <p:nvPr/>
        </p:nvCxnSpPr>
        <p:spPr>
          <a:xfrm flipH="1" flipV="1">
            <a:off x="10789921" y="5156698"/>
            <a:ext cx="435428" cy="5759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E2CCF04-FE85-4721-8711-836E4146F842}"/>
              </a:ext>
            </a:extLst>
          </p:cNvPr>
          <p:cNvSpPr txBox="1"/>
          <p:nvPr/>
        </p:nvSpPr>
        <p:spPr>
          <a:xfrm>
            <a:off x="2229394" y="504445"/>
            <a:ext cx="828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92D050"/>
                </a:solidFill>
                <a:latin typeface="AGZeppelin " pitchFamily="2" charset="0"/>
              </a:rPr>
              <a:t>Как открыть доступ к материалам?</a:t>
            </a:r>
          </a:p>
        </p:txBody>
      </p:sp>
    </p:spTree>
    <p:extLst>
      <p:ext uri="{BB962C8B-B14F-4D97-AF65-F5344CB8AC3E}">
        <p14:creationId xmlns:p14="http://schemas.microsoft.com/office/powerpoint/2010/main" val="2258300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16EE61-264F-45C8-A096-88E8DE260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23F760A8-A5B8-4FF2-957D-BA4BE80C9878}"/>
              </a:ext>
            </a:extLst>
          </p:cNvPr>
          <p:cNvCxnSpPr>
            <a:cxnSpLocks/>
          </p:cNvCxnSpPr>
          <p:nvPr/>
        </p:nvCxnSpPr>
        <p:spPr>
          <a:xfrm>
            <a:off x="8098971" y="2978331"/>
            <a:ext cx="1349829" cy="38317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1B6E58CD-64E3-4C6C-AF52-43E41E1E4E77}"/>
              </a:ext>
            </a:extLst>
          </p:cNvPr>
          <p:cNvCxnSpPr>
            <a:cxnSpLocks/>
          </p:cNvCxnSpPr>
          <p:nvPr/>
        </p:nvCxnSpPr>
        <p:spPr>
          <a:xfrm>
            <a:off x="6309359" y="3028406"/>
            <a:ext cx="1014549" cy="40059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0982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174</Words>
  <Application>Microsoft Office PowerPoint</Application>
  <PresentationFormat>Широкоэкранный</PresentationFormat>
  <Paragraphs>24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AGZeppelin </vt:lpstr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Как создать аккаунт в Google?</vt:lpstr>
      <vt:lpstr>Презентация PowerPoint</vt:lpstr>
      <vt:lpstr>Как загрузить файлы на диск?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Google-диском</dc:title>
  <dc:creator>Aleksey Khoroshevskiy</dc:creator>
  <cp:lastModifiedBy>Aleksey Khoroshevskiy</cp:lastModifiedBy>
  <cp:revision>9</cp:revision>
  <dcterms:created xsi:type="dcterms:W3CDTF">2023-10-13T12:08:57Z</dcterms:created>
  <dcterms:modified xsi:type="dcterms:W3CDTF">2023-10-14T09:27:14Z</dcterms:modified>
</cp:coreProperties>
</file>