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1" r:id="rId1"/>
    <p:sldMasterId id="2147483684" r:id="rId2"/>
  </p:sldMasterIdLst>
  <p:notesMasterIdLst>
    <p:notesMasterId r:id="rId11"/>
  </p:notesMasterIdLst>
  <p:handoutMasterIdLst>
    <p:handoutMasterId r:id="rId12"/>
  </p:handoutMasterIdLst>
  <p:sldIdLst>
    <p:sldId id="470" r:id="rId3"/>
    <p:sldId id="474" r:id="rId4"/>
    <p:sldId id="475" r:id="rId5"/>
    <p:sldId id="476" r:id="rId6"/>
    <p:sldId id="477" r:id="rId7"/>
    <p:sldId id="478" r:id="rId8"/>
    <p:sldId id="479" r:id="rId9"/>
    <p:sldId id="480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6">
          <p15:clr>
            <a:srgbClr val="A4A3A4"/>
          </p15:clr>
        </p15:guide>
        <p15:guide id="2" orient="horz" pos="3475">
          <p15:clr>
            <a:srgbClr val="A4A3A4"/>
          </p15:clr>
        </p15:guide>
        <p15:guide id="3" orient="horz" pos="3884">
          <p15:clr>
            <a:srgbClr val="A4A3A4"/>
          </p15:clr>
        </p15:guide>
        <p15:guide id="4" orient="horz" pos="2160">
          <p15:clr>
            <a:srgbClr val="A4A3A4"/>
          </p15:clr>
        </p15:guide>
        <p15:guide id="5" pos="2880">
          <p15:clr>
            <a:srgbClr val="A4A3A4"/>
          </p15:clr>
        </p15:guide>
        <p15:guide id="6" pos="5511">
          <p15:clr>
            <a:srgbClr val="A4A3A4"/>
          </p15:clr>
        </p15:guide>
        <p15:guide id="7" pos="249">
          <p15:clr>
            <a:srgbClr val="A4A3A4"/>
          </p15:clr>
        </p15:guide>
        <p15:guide id="8" pos="521">
          <p15:clr>
            <a:srgbClr val="A4A3A4"/>
          </p15:clr>
        </p15:guide>
        <p15:guide id="9" pos="5239">
          <p15:clr>
            <a:srgbClr val="A4A3A4"/>
          </p15:clr>
        </p15:guide>
        <p15:guide id="10" pos="31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D523B"/>
    <a:srgbClr val="FF6600"/>
    <a:srgbClr val="FF0000"/>
    <a:srgbClr val="FF00FF"/>
    <a:srgbClr val="CC0099"/>
    <a:srgbClr val="FF99FF"/>
    <a:srgbClr val="333399"/>
    <a:srgbClr val="6600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34" autoAdjust="0"/>
    <p:restoredTop sz="94576" autoAdjust="0"/>
  </p:normalViewPr>
  <p:slideViewPr>
    <p:cSldViewPr>
      <p:cViewPr varScale="1">
        <p:scale>
          <a:sx n="116" d="100"/>
          <a:sy n="116" d="100"/>
        </p:scale>
        <p:origin x="990" y="96"/>
      </p:cViewPr>
      <p:guideLst>
        <p:guide orient="horz" pos="2886"/>
        <p:guide orient="horz" pos="3475"/>
        <p:guide orient="horz" pos="3884"/>
        <p:guide orient="horz" pos="2160"/>
        <p:guide pos="2880"/>
        <p:guide pos="5511"/>
        <p:guide pos="249"/>
        <p:guide pos="521"/>
        <p:guide pos="5239"/>
        <p:guide pos="31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17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10/3/2022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Christophe\Desktop\NEW SHOWEET\Fire Mosaic\mosaic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-1588"/>
            <a:ext cx="9147176" cy="686117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087" y="2928934"/>
            <a:ext cx="7489825" cy="1000131"/>
          </a:xfrm>
        </p:spPr>
        <p:txBody>
          <a:bodyPr>
            <a:noAutofit/>
          </a:bodyPr>
          <a:lstStyle>
            <a:lvl1pPr>
              <a:defRPr sz="4000" b="1" cap="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569" y="4295773"/>
            <a:ext cx="7501344" cy="571504"/>
          </a:xfrm>
        </p:spPr>
        <p:txBody>
          <a:bodyPr anchor="ctr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9209-1D57-4852-A270-9062740836F5}" type="datetimeFigureOut">
              <a:rPr lang="fr-FR" smtClean="0"/>
              <a:pPr/>
              <a:t>03/10/2022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679E-4CBD-4596-90B1-4D5738995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9209-1D57-4852-A270-9062740836F5}" type="datetimeFigureOut">
              <a:rPr lang="fr-FR" smtClean="0"/>
              <a:pPr/>
              <a:t>03/10/2022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679E-4CBD-4596-90B1-4D5738995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9209-1D57-4852-A270-9062740836F5}" type="datetimeFigureOut">
              <a:rPr lang="fr-FR" smtClean="0"/>
              <a:pPr/>
              <a:t>03/10/2022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679E-4CBD-4596-90B1-4D5738995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Your Date Here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Your Footer Here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786E5-36B4-4750-9BD9-353AA4FBC16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7929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15816" y="620688"/>
            <a:ext cx="5770984" cy="288032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small" baseline="0">
                <a:solidFill>
                  <a:srgbClr val="1D263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7" name="Espace réservé du titre 1"/>
          <p:cNvSpPr>
            <a:spLocks noGrp="1"/>
          </p:cNvSpPr>
          <p:nvPr>
            <p:ph type="title"/>
          </p:nvPr>
        </p:nvSpPr>
        <p:spPr>
          <a:xfrm>
            <a:off x="2915816" y="3076"/>
            <a:ext cx="5770984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22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Christophe\Desktop\NEW SHOWEET\Fire Mosaic\mosaic1b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-1588"/>
            <a:ext cx="9147176" cy="6861176"/>
          </a:xfrm>
          <a:prstGeom prst="rect">
            <a:avLst/>
          </a:prstGeom>
          <a:noFill/>
        </p:spPr>
      </p:pic>
      <p:sp>
        <p:nvSpPr>
          <p:cNvPr id="96" name="Content Placeholder 2"/>
          <p:cNvSpPr>
            <a:spLocks noGrp="1"/>
          </p:cNvSpPr>
          <p:nvPr>
            <p:ph idx="1"/>
          </p:nvPr>
        </p:nvSpPr>
        <p:spPr>
          <a:xfrm>
            <a:off x="1714480" y="1700213"/>
            <a:ext cx="6602434" cy="4321175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7" name="Title 1"/>
          <p:cNvSpPr>
            <a:spLocks noGrp="1"/>
          </p:cNvSpPr>
          <p:nvPr>
            <p:ph type="title"/>
          </p:nvPr>
        </p:nvSpPr>
        <p:spPr>
          <a:xfrm>
            <a:off x="1714480" y="857232"/>
            <a:ext cx="6602432" cy="857232"/>
          </a:xfrm>
        </p:spPr>
        <p:txBody>
          <a:bodyPr>
            <a:normAutofit/>
          </a:bodyPr>
          <a:lstStyle>
            <a:lvl1pPr>
              <a:defRPr sz="3600" cap="sm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5" name="Slide Number Placeholder 94"/>
          <p:cNvSpPr>
            <a:spLocks noGrp="1"/>
          </p:cNvSpPr>
          <p:nvPr>
            <p:ph type="sldNum" sz="quarter" idx="11"/>
          </p:nvPr>
        </p:nvSpPr>
        <p:spPr>
          <a:xfrm>
            <a:off x="7759711" y="6356350"/>
            <a:ext cx="1114404" cy="365125"/>
          </a:xfrm>
        </p:spPr>
        <p:txBody>
          <a:bodyPr/>
          <a:lstStyle>
            <a:lvl1pPr>
              <a:defRPr>
                <a:solidFill>
                  <a:srgbClr val="DD523B"/>
                </a:solidFill>
              </a:defRPr>
            </a:lvl1pPr>
          </a:lstStyle>
          <a:p>
            <a:fld id="{13CD679E-4CBD-4596-90B1-4D573899534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8" name="Footer Placeholder 97"/>
          <p:cNvSpPr>
            <a:spLocks noGrp="1"/>
          </p:cNvSpPr>
          <p:nvPr>
            <p:ph type="ftr" sz="quarter" idx="12"/>
          </p:nvPr>
        </p:nvSpPr>
        <p:spPr>
          <a:xfrm>
            <a:off x="3556000" y="6356350"/>
            <a:ext cx="2895600" cy="365125"/>
          </a:xfrm>
        </p:spPr>
        <p:txBody>
          <a:bodyPr/>
          <a:lstStyle>
            <a:lvl1pPr>
              <a:defRPr>
                <a:solidFill>
                  <a:srgbClr val="DD523B"/>
                </a:solidFill>
              </a:defRPr>
            </a:lvl1pPr>
          </a:lstStyle>
          <a:p>
            <a:r>
              <a:rPr lang="en-US"/>
              <a:t>Your Footer Goes Here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9209-1D57-4852-A270-9062740836F5}" type="datetimeFigureOut">
              <a:rPr lang="fr-FR" smtClean="0"/>
              <a:pPr/>
              <a:t>03/10/2022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679E-4CBD-4596-90B1-4D5738995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9209-1D57-4852-A270-9062740836F5}" type="datetimeFigureOut">
              <a:rPr lang="fr-FR" smtClean="0"/>
              <a:pPr/>
              <a:t>03/10/2022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679E-4CBD-4596-90B1-4D5738995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9209-1D57-4852-A270-9062740836F5}" type="datetimeFigureOut">
              <a:rPr lang="fr-FR" smtClean="0"/>
              <a:pPr/>
              <a:t>03/10/2022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679E-4CBD-4596-90B1-4D5738995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9209-1D57-4852-A270-9062740836F5}" type="datetimeFigureOut">
              <a:rPr lang="fr-FR" smtClean="0"/>
              <a:pPr/>
              <a:t>03/10/2022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679E-4CBD-4596-90B1-4D5738995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9209-1D57-4852-A270-9062740836F5}" type="datetimeFigureOut">
              <a:rPr lang="fr-FR" smtClean="0"/>
              <a:pPr/>
              <a:t>03/10/2022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679E-4CBD-4596-90B1-4D5738995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9209-1D57-4852-A270-9062740836F5}" type="datetimeFigureOut">
              <a:rPr lang="fr-FR" smtClean="0"/>
              <a:pPr/>
              <a:t>03/10/2022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679E-4CBD-4596-90B1-4D5738995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99209-1D57-4852-A270-9062740836F5}" type="datetimeFigureOut">
              <a:rPr lang="fr-FR" smtClean="0"/>
              <a:pPr/>
              <a:t>03/10/2022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679E-4CBD-4596-90B1-4D57389953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99209-1D57-4852-A270-9062740836F5}" type="datetimeFigureOut">
              <a:rPr lang="fr-FR" smtClean="0"/>
              <a:pPr/>
              <a:t>03/10/2022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CD679E-4CBD-4596-90B1-4D57389953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8473620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64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Your Date Here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Your Footer Here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786E5-36B4-4750-9BD9-353AA4FBC16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8473620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75492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396552" y="1916832"/>
            <a:ext cx="9721576" cy="2232248"/>
          </a:xfrm>
        </p:spPr>
        <p:txBody>
          <a:bodyPr/>
          <a:lstStyle/>
          <a:p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b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мультимедийных презентаций в образовательном процессе </a:t>
            </a:r>
            <a:b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ДОО</a:t>
            </a:r>
            <a:endParaRPr lang="en-US" sz="3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03648" y="5805264"/>
            <a:ext cx="7501344" cy="571504"/>
          </a:xfrm>
        </p:spPr>
        <p:txBody>
          <a:bodyPr/>
          <a:lstStyle/>
          <a:p>
            <a:r>
              <a:rPr lang="en-US" dirty="0"/>
              <a:t>Insert your subtitle here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FAFBEA-EC99-4BB0-8FF1-846E611BFF85}"/>
              </a:ext>
            </a:extLst>
          </p:cNvPr>
          <p:cNvSpPr txBox="1"/>
          <p:nvPr/>
        </p:nvSpPr>
        <p:spPr>
          <a:xfrm>
            <a:off x="5664632" y="5805264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</a:t>
            </a:r>
          </a:p>
          <a:p>
            <a:pPr algn="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Хорошевская С.Ю.</a:t>
            </a:r>
          </a:p>
          <a:p>
            <a:pPr algn="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1 КК.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19672" y="1484784"/>
            <a:ext cx="6984776" cy="4321175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800" b="1" i="1" dirty="0">
                <a:solidFill>
                  <a:srgbClr val="CC0000"/>
                </a:solidFill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  <a:sym typeface="Verdana" charset="0"/>
              </a:rPr>
              <a:t>          Мультимедиа (</a:t>
            </a:r>
            <a:r>
              <a:rPr lang="ru-RU" sz="1800" b="1" i="1" dirty="0" err="1">
                <a:solidFill>
                  <a:srgbClr val="CC0000"/>
                </a:solidFill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  <a:sym typeface="Verdana" charset="0"/>
              </a:rPr>
              <a:t>multimedia</a:t>
            </a:r>
            <a:r>
              <a:rPr lang="ru-RU" sz="1800" b="1" i="1" dirty="0">
                <a:solidFill>
                  <a:srgbClr val="CC0000"/>
                </a:solidFill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  <a:sym typeface="Verdana" charset="0"/>
              </a:rPr>
              <a:t>) </a:t>
            </a:r>
            <a:r>
              <a:rPr lang="ru-RU" sz="1800" dirty="0"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  <a:sym typeface="Verdana" charset="0"/>
              </a:rPr>
              <a:t>- это современная компьютерная информационная технология, позволяющая объединить в компьютерной системе текст, звук, видеоизображение, графическое изображение и анимацию (мультипликацию).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  <a:sym typeface="Verdana" charset="0"/>
              </a:rPr>
              <a:t>           В отличие от обычных технических средств обучения информационно-коммуникационные технологии позволяют не только насытить ребенка большим количеством готовых, строго отобранных, соответствующим образом организованных знаний, но и развивать интеллектуальные, творческие способности, и что очень актуально в раннем детстве - умение самостоятельно приобретать новые знания.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ea typeface="Verdana" charset="0"/>
                <a:cs typeface="Times New Roman" panose="02020603050405020304" pitchFamily="18" charset="0"/>
                <a:sym typeface="Verdana" charset="0"/>
              </a:rPr>
              <a:t>           Информатизация общего образования в нашей стране уже имеет свою историю и традиции. Компьютер активно входит в нашу жизнь, становясь необходимым и важным атрибутом не только жизнедеятельности взрослых, но и средством обучения детей.</a:t>
            </a:r>
            <a:endParaRPr lang="en-US" sz="1800" dirty="0">
              <a:latin typeface="Times New Roman" panose="02020603050405020304" pitchFamily="18" charset="0"/>
              <a:ea typeface="Verdana" charset="0"/>
              <a:cs typeface="Times New Roman" panose="02020603050405020304" pitchFamily="18" charset="0"/>
              <a:sym typeface="Verdana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1789A695-13CB-4DF4-BF22-9DFA48D9C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1680" y="1340768"/>
            <a:ext cx="6840760" cy="5400948"/>
          </a:xfrm>
        </p:spPr>
        <p:txBody>
          <a:bodyPr>
            <a:normAutofit/>
          </a:bodyPr>
          <a:lstStyle/>
          <a:p>
            <a:pPr algn="just"/>
            <a:r>
              <a:rPr lang="ru-RU" sz="18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«Наглядность»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качественные иллюстративный, видео- и аудио- материалы обеспечивают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аффективность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восприятия информации — излагаемый материал подкрепляется зрительными образами и воспринимается на уровне ощущений. Так, информация закрепляется подсознательно на уровне интуиции.</a:t>
            </a:r>
          </a:p>
          <a:p>
            <a:pPr algn="just"/>
            <a:r>
              <a:rPr lang="ru-RU" sz="18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«Доступ к недоступному»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знакомство с творчеством художника или народным декоративно-прикладным промыслом,  произведения, которых мы не можем продемонстрировать детям в оригинале. </a:t>
            </a:r>
          </a:p>
          <a:p>
            <a:pPr algn="just"/>
            <a:r>
              <a:rPr lang="ru-RU" sz="18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«Опыт работы с информацией»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презентаций способствует сокращению части с объяснением и показом, продлевая тем самым длительность самостоятельной творческой деятельности ребёнка в среднем на 10% от длительности всего занятия.</a:t>
            </a:r>
            <a:r>
              <a:rPr lang="ru-RU" sz="18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endParaRPr lang="ru-RU" sz="1800" b="1" i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есть, обобщая, преимущества презентаций — это наглядность, удобство и быстрота.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8D14AD9-8DEE-4021-9BBD-8FD568783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760" y="411180"/>
            <a:ext cx="6602432" cy="857232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Плюсы </a:t>
            </a:r>
            <a:br>
              <a:rPr lang="ru-RU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презентаций:</a:t>
            </a:r>
          </a:p>
        </p:txBody>
      </p:sp>
    </p:spTree>
    <p:extLst>
      <p:ext uri="{BB962C8B-B14F-4D97-AF65-F5344CB8AC3E}">
        <p14:creationId xmlns:p14="http://schemas.microsoft.com/office/powerpoint/2010/main" val="145279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D2E67759-ADB7-43B5-A307-8CAF89DC1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478" y="1916832"/>
            <a:ext cx="6602434" cy="4321175"/>
          </a:xfrm>
        </p:spPr>
        <p:txBody>
          <a:bodyPr>
            <a:normAutofit/>
          </a:bodyPr>
          <a:lstStyle/>
          <a:p>
            <a:pPr algn="just"/>
            <a:r>
              <a:rPr lang="ru-RU" sz="18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обоснованность применения  презентации и мультимедийного проектора. Например, рисование с натуры игрушки. Обследование и рассматривание предметов ближайшего окружения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дальнейшего рисования с натуры не целесообразно заменять качественными картинками из презентаций. </a:t>
            </a:r>
          </a:p>
          <a:p>
            <a:pPr algn="just"/>
            <a:r>
              <a:rPr lang="ru-RU" sz="18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нередко презентации для дошкольников перегружены различными эффектами, которые, конечно, похвальны для создателя, но совершенно не нужны для дошколят. Нужно всегда ориентироваться на знания методики работы с ТСО и с иллюстративным материалом. </a:t>
            </a:r>
          </a:p>
          <a:p>
            <a:pPr algn="just"/>
            <a:r>
              <a:rPr lang="ru-RU" sz="18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использование текста, сложных схем, таблиц, диаграмм делают презентацию менее эффективной в работе с детьми.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559961C-35CF-4122-889A-798C50E9E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Минусы</a:t>
            </a:r>
            <a:br>
              <a:rPr lang="ru-RU" sz="32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 презентаций:</a:t>
            </a:r>
          </a:p>
        </p:txBody>
      </p:sp>
    </p:spTree>
    <p:extLst>
      <p:ext uri="{BB962C8B-B14F-4D97-AF65-F5344CB8AC3E}">
        <p14:creationId xmlns:p14="http://schemas.microsoft.com/office/powerpoint/2010/main" val="1850180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FBFFAF7C-2163-402A-B779-077B27CB8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1549928"/>
            <a:ext cx="7632848" cy="5256584"/>
          </a:xfrm>
        </p:spPr>
        <p:txBody>
          <a:bodyPr>
            <a:normAutofit fontScale="550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 на большом экране будет видно также как и на мониторе компьютера (не крупнее и не лучше). Можно провести следующий расчет: если картинку можно рассмотреть с монитора компьютера с обычного расстояния  (около 40 – 60 см, или иначе это — 1 – 2 диагонали экрана) то и в аудитории картинка будет хорошо видна на расстоянии 1 – 2 диагоналей экрана, то есть 3-4 метра.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подобрать правильное сочетание цветов для фона и иллюстраций. Фон не должен «забивать» изображение. Слайдов не должно быть много (не более 10 с начальным и заключительным). При продолжительности НОД в 25 минут, презентации отводится не более 10 минут, то есть в среднем 1 минута на слайд.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Слайды должны быть синхронизированы с комментариями педагога. Презентация должна дополнять, иллюстрировать речь педагога,  при этом она не должна становиться главной частью образовательной деятельности.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Идеальным вариантом является возможность предусмотреть вероятность управления презентацией ребёнком. Например, вернуть слайд, который понадобился для более детального рассмотрения в процессе самостоятельной деятельности. Поэтому, не рекомендуется установление автоматического режима просмотра презентации во время её создания.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музыкального сопровождения допустимо к тем слайдам, где не предусмотрено речевого. Музыка будет сильно отвлекать и рассеивать внимание — трудно одновременно слушать лектора и музыку. Звуковые спецэффекты в сочетании с иллюстративным материалом оказывают настолько сильное впечатление на детей, что могут отвлечь детей от восприятия основной информации.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презентация предназначена только для показа (не для печати), то целесообразно «сжимать» картинки до экранного разрешения (76 точек на дюйм), а также использовать рисунки в формате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джипег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(расширение «.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jpg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»). Это уменьшит объем презентации и значительно ускорит и упростит работу.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3BF5BDE-DA05-468A-A6FB-073ADEF75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1568" y="692696"/>
            <a:ext cx="6602432" cy="857232"/>
          </a:xfrm>
        </p:spPr>
        <p:txBody>
          <a:bodyPr>
            <a:normAutofit fontScale="90000"/>
          </a:bodyPr>
          <a:lstStyle/>
          <a:p>
            <a:r>
              <a:rPr lang="ru-RU" sz="29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при создании презентаций для образовательной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190687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26923100-A7B4-4DD1-9409-36BEFEDB9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7704" y="2060848"/>
            <a:ext cx="6602434" cy="432117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Мультимедийные презентации могут сделать куда более интересными непосредственно образовательную деятельность по </a:t>
            </a:r>
            <a:r>
              <a:rPr lang="ru-RU" sz="2900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художественному творчеству.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таких занятий заключается в большом количестве фактического материала. 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Успешно использовать презентации можно в циклах НОД по темам: </a:t>
            </a:r>
            <a:r>
              <a:rPr lang="ru-RU" sz="2900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«Космос», «Подводный мир», «Транспорт», «Моя семья».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Благодаря звуковым эффектам, видеоматериалам некоторые сложные связи,  процессы или явления можно сделать наглядными и понятными для ребёнка. </a:t>
            </a:r>
          </a:p>
          <a:p>
            <a:pPr marL="0" indent="0" algn="just">
              <a:buNone/>
            </a:pP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В циклах занятий </a:t>
            </a:r>
            <a:r>
              <a:rPr lang="ru-RU" sz="2900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временам года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использовать еще одно преимущество мультимедийных презентаций — прослушивать голоса птиц, животных – в сочетании с видеоматериалами.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246A1E6-72A4-4A26-9957-2189CA750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720" y="980728"/>
            <a:ext cx="6602432" cy="857232"/>
          </a:xfrm>
        </p:spPr>
        <p:txBody>
          <a:bodyPr>
            <a:normAutofit fontScale="90000"/>
          </a:bodyPr>
          <a:lstStyle/>
          <a:p>
            <a:r>
              <a:rPr lang="ru-RU" sz="26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каких же темах оправдано использование презентаций? </a:t>
            </a:r>
          </a:p>
        </p:txBody>
      </p:sp>
    </p:spTree>
    <p:extLst>
      <p:ext uri="{BB962C8B-B14F-4D97-AF65-F5344CB8AC3E}">
        <p14:creationId xmlns:p14="http://schemas.microsoft.com/office/powerpoint/2010/main" val="2493639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F4D2151F-678D-4307-A806-C2E6F3850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480" y="2852936"/>
            <a:ext cx="6602434" cy="3168452"/>
          </a:xfrm>
        </p:spPr>
        <p:txBody>
          <a:bodyPr>
            <a:norm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несет в себе образный тип информации, доступный для дошкольников;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повышается мотивация к работе на занятии за счет привлекательности компьютера и мультимедийных эффектов;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знания остаются в памяти на более долгий срок и легче восстанавливаются для применения на практике после краткого повторения.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CB247499-A774-42D8-A096-046C8B711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184" y="1628800"/>
            <a:ext cx="6602432" cy="857232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эффективности применения презентаций говорят следующие позитивные факторы:</a:t>
            </a:r>
            <a:br>
              <a:rPr lang="ru-RU" sz="3200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i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939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22FB3152-25F2-4A43-AC49-69C82E7DE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688" y="2276872"/>
            <a:ext cx="6602434" cy="3240955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Компьютерные технологии должны органично встраиваться в систему работы педагога, не заменяя непосредственного межличностного общения с детьми и их родителями и  познания мира через непосредственный контакт с окружающим,  а лишь помогая решать поставленные образовательные  задачи.</a:t>
            </a:r>
          </a:p>
        </p:txBody>
      </p:sp>
    </p:spTree>
    <p:extLst>
      <p:ext uri="{BB962C8B-B14F-4D97-AF65-F5344CB8AC3E}">
        <p14:creationId xmlns:p14="http://schemas.microsoft.com/office/powerpoint/2010/main" val="2122672137"/>
      </p:ext>
    </p:extLst>
  </p:cSld>
  <p:clrMapOvr>
    <a:masterClrMapping/>
  </p:clrMapOvr>
</p:sld>
</file>

<file path=ppt/theme/theme1.xml><?xml version="1.0" encoding="utf-8"?>
<a:theme xmlns:a="http://schemas.openxmlformats.org/drawingml/2006/main" name="FireMosaic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46054</TotalTime>
  <Words>840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Verdana</vt:lpstr>
      <vt:lpstr>FireMosaic template</vt:lpstr>
      <vt:lpstr>Blank</vt:lpstr>
      <vt:lpstr>Использование  мультимедийных презентаций в образовательном процессе  ДОО</vt:lpstr>
      <vt:lpstr>Презентация PowerPoint</vt:lpstr>
      <vt:lpstr>Плюсы  использования презентаций:</vt:lpstr>
      <vt:lpstr>Минусы использования презентаций:</vt:lpstr>
      <vt:lpstr>Условия при создании презентаций для образовательной деятельности</vt:lpstr>
      <vt:lpstr>В каких же темах оправдано использование презентаций? </vt:lpstr>
      <vt:lpstr>Об эффективности применения презентаций говорят следующие позитивные факторы: </vt:lpstr>
      <vt:lpstr>Презентация PowerPoint</vt:lpstr>
    </vt:vector>
  </TitlesOfParts>
  <Company>showeet.com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Fiery MosaicTemplate</dc:title>
  <dc:creator>showeet.com</dc:creator>
  <dc:description>© Copyright Showeet.com</dc:description>
  <cp:lastModifiedBy>Aleksey Khoroshevskiy</cp:lastModifiedBy>
  <cp:revision>11</cp:revision>
  <dcterms:created xsi:type="dcterms:W3CDTF">2011-05-09T14:18:21Z</dcterms:created>
  <dcterms:modified xsi:type="dcterms:W3CDTF">2022-10-03T07:04:18Z</dcterms:modified>
  <cp:category>Templates</cp:category>
</cp:coreProperties>
</file>