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76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49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09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22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79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43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2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55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33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74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537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C36CDE-CED5-472E-B3C9-02DB08A24847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A6FC77F-B58A-40B8-A530-C7F6BCCDAB02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92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332" y="4960137"/>
            <a:ext cx="7772400" cy="1463040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деструктивного поведения – </a:t>
            </a:r>
            <a:r>
              <a:rPr lang="ru-RU" sz="3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</a:t>
            </a:r>
            <a:endParaRPr lang="ru-RU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28008" y="4960137"/>
            <a:ext cx="3657600" cy="146304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Хорошевская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С.Ю.,</a:t>
            </a: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МБДОУ д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№4 «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Чиполлино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0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58797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513" y="1508274"/>
            <a:ext cx="2860724" cy="214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DSCN11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42" y="1508273"/>
            <a:ext cx="2883483" cy="2149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353" y="3464678"/>
            <a:ext cx="4079473" cy="2893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98" y="1173192"/>
            <a:ext cx="2181018" cy="21417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305" y="3822588"/>
            <a:ext cx="1375272" cy="26371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2" t="14672" r="4144" b="2708"/>
          <a:stretch/>
        </p:blipFill>
        <p:spPr>
          <a:xfrm>
            <a:off x="8903368" y="3822588"/>
            <a:ext cx="1494051" cy="258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47" y="531293"/>
            <a:ext cx="7760753" cy="5820565"/>
          </a:xfrm>
        </p:spPr>
      </p:pic>
    </p:spTree>
    <p:extLst>
      <p:ext uri="{BB962C8B-B14F-4D97-AF65-F5344CB8AC3E}">
        <p14:creationId xmlns:p14="http://schemas.microsoft.com/office/powerpoint/2010/main" val="28940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3547" y="1180437"/>
            <a:ext cx="5376671" cy="4098927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 ребенка, который обнаруживает деструктивное поведение, как человека, которым движет чувство гнева, отверженности, тревоги, незащищенности, обиды.… у него часто отмечается низкая самооценка.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способен, или не хочет, или боится выразить то, что он чувствует, иным способом, потому что, если он это сделает, он может утратить силу, лежащую в основе агрессивного поведения. он чувствует, что это единственный путь, способствующий выживанию…»</a:t>
            </a:r>
            <a:b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sz="20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Оклендер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18" y="1057000"/>
            <a:ext cx="3325483" cy="43458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75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6384" y="2308974"/>
            <a:ext cx="8117457" cy="402336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Деструктивное поведение имеет две основных формы: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делинквентная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– поступки, противоречащие правовым нормам;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девиантная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поступки, противоречащие нравственным общественным нормам.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4128" y="646981"/>
            <a:ext cx="1024197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Деструктивное поведение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это поведение, не соответствующее общепринятым нормам и направленное на нарушение социальных установок. 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0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деструктивного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внимания – вызвано ощущением нехватки внимания со стороны значимых взрослых;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борьба за власть – сопротивление предъявляемым требованиям;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месть  - приходит на смену «борьбе за власть», если борьба за власть между ребенком и взрослым носит затяжной характер;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несостоятельности, или избегание неудачи – пассивность, нежелание даже пытаться что-то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8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31259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деструктивного поведения у детей дошкольного возраста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7321" y="1968010"/>
            <a:ext cx="586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направления работы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4128" y="3002025"/>
            <a:ext cx="473590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семейный клуб «Взрослые дети»;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(проекты «Традиционные семейные ценности», «Игрушки наших родителей»);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(«Что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делать, если ребенок кусается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«Детская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агрессия, причины и пути решения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проблемы», «Как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побороть застенчивость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«Обидчивый ребенок», «Праздник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непослушания»).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40880" y="3031220"/>
            <a:ext cx="4653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детьми: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социально-приемлемым формам выражения негативных эмоций. 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приемам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самообладания;</a:t>
            </a: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общения;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эмпатии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1857568">
            <a:off x="7008963" y="2621283"/>
            <a:ext cx="888520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851379">
            <a:off x="3377775" y="2621282"/>
            <a:ext cx="982607" cy="232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4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5" t="2359" r="13216"/>
          <a:stretch/>
        </p:blipFill>
        <p:spPr>
          <a:xfrm>
            <a:off x="4347635" y="2623964"/>
            <a:ext cx="3648077" cy="3047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985" y="239709"/>
            <a:ext cx="9720072" cy="91349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6817450" y="3433886"/>
            <a:ext cx="310549" cy="379563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75299" y="5572664"/>
            <a:ext cx="3717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Театральный семейный клуб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6" t="5539" r="14620" b="8790"/>
          <a:stretch/>
        </p:blipFill>
        <p:spPr bwMode="auto">
          <a:xfrm>
            <a:off x="8032865" y="1021618"/>
            <a:ext cx="3555284" cy="2970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35390" y="3890451"/>
            <a:ext cx="2950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«Традиционные семейные ценности»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0" t="9623" r="4090" b="5846"/>
          <a:stretch/>
        </p:blipFill>
        <p:spPr bwMode="auto">
          <a:xfrm>
            <a:off x="816987" y="1119386"/>
            <a:ext cx="3493495" cy="28725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9834" y="3890451"/>
            <a:ext cx="3530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«Игрушки наших родителей»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8" y="378182"/>
            <a:ext cx="9720072" cy="717373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7485" y="1138782"/>
            <a:ext cx="4962604" cy="12939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социально-приемлемым формам выражения негативных эмоций.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420">
            <a:off x="494472" y="2893947"/>
            <a:ext cx="2869652" cy="1913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3" r="9182"/>
          <a:stretch/>
        </p:blipFill>
        <p:spPr>
          <a:xfrm rot="5400000">
            <a:off x="4332668" y="2365249"/>
            <a:ext cx="2846719" cy="358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" t="4378" r="4214"/>
          <a:stretch/>
        </p:blipFill>
        <p:spPr>
          <a:xfrm rot="21056778">
            <a:off x="8256026" y="916396"/>
            <a:ext cx="2996625" cy="211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777" y="3451422"/>
            <a:ext cx="2298596" cy="2902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Улыбающееся лицо 8"/>
          <p:cNvSpPr/>
          <p:nvPr/>
        </p:nvSpPr>
        <p:spPr>
          <a:xfrm rot="20689671">
            <a:off x="4130262" y="3190497"/>
            <a:ext cx="651485" cy="809599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 rot="1565332">
            <a:off x="6678633" y="2852595"/>
            <a:ext cx="651485" cy="809599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 rot="1218989">
            <a:off x="10011551" y="1052208"/>
            <a:ext cx="627534" cy="717939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 rot="20689671">
            <a:off x="9467114" y="1115616"/>
            <a:ext cx="574448" cy="721080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4129" y="602468"/>
            <a:ext cx="9720072" cy="958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приемам </a:t>
            </a:r>
            <a:r>
              <a:rPr lang="ru-RU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самообладания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9" r="6885" b="11588"/>
          <a:stretch/>
        </p:blipFill>
        <p:spPr>
          <a:xfrm>
            <a:off x="650481" y="2078965"/>
            <a:ext cx="4202739" cy="3355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Улыбающееся лицо 5"/>
          <p:cNvSpPr/>
          <p:nvPr/>
        </p:nvSpPr>
        <p:spPr>
          <a:xfrm rot="20689671">
            <a:off x="1010745" y="2217175"/>
            <a:ext cx="426921" cy="606728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5338" r="12139" b="3786"/>
          <a:stretch/>
        </p:blipFill>
        <p:spPr>
          <a:xfrm rot="21005608">
            <a:off x="5192123" y="2548047"/>
            <a:ext cx="1570009" cy="18633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3791" r="4002"/>
          <a:stretch/>
        </p:blipFill>
        <p:spPr>
          <a:xfrm>
            <a:off x="6972582" y="1451919"/>
            <a:ext cx="1593677" cy="16854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6" r="12727"/>
          <a:stretch/>
        </p:blipFill>
        <p:spPr>
          <a:xfrm>
            <a:off x="8946907" y="1451919"/>
            <a:ext cx="1173193" cy="17312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r="12029"/>
          <a:stretch/>
        </p:blipFill>
        <p:spPr>
          <a:xfrm rot="424313">
            <a:off x="10244959" y="2419740"/>
            <a:ext cx="1481828" cy="21199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/>
          <a:stretch/>
        </p:blipFill>
        <p:spPr>
          <a:xfrm>
            <a:off x="6801936" y="3358929"/>
            <a:ext cx="3257777" cy="2670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06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8255" r="17927" b="10858"/>
          <a:stretch/>
        </p:blipFill>
        <p:spPr>
          <a:xfrm rot="10800000">
            <a:off x="980758" y="1276708"/>
            <a:ext cx="3019532" cy="237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69149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общения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77111" y="1276709"/>
            <a:ext cx="3186023" cy="2389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9" t="15132" r="21295" b="9208"/>
          <a:stretch/>
        </p:blipFill>
        <p:spPr>
          <a:xfrm>
            <a:off x="4709305" y="3969039"/>
            <a:ext cx="2721634" cy="2540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26" y="1276708"/>
            <a:ext cx="3186024" cy="238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Улыбающееся лицо 10"/>
          <p:cNvSpPr/>
          <p:nvPr/>
        </p:nvSpPr>
        <p:spPr>
          <a:xfrm rot="21057997">
            <a:off x="9728705" y="1687884"/>
            <a:ext cx="361163" cy="492929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 rot="1041173">
            <a:off x="6301357" y="4257332"/>
            <a:ext cx="280837" cy="432476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 rot="20689671">
            <a:off x="5471012" y="4332110"/>
            <a:ext cx="330229" cy="413962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 rot="20689671">
            <a:off x="4872153" y="4255368"/>
            <a:ext cx="283904" cy="406049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 rot="20689671">
            <a:off x="6774202" y="4309949"/>
            <a:ext cx="322239" cy="462119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 rot="20689671">
            <a:off x="4735202" y="2462591"/>
            <a:ext cx="213838" cy="226375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 rot="20689671">
            <a:off x="4878802" y="2285657"/>
            <a:ext cx="213838" cy="226375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 rot="20689671">
            <a:off x="7044379" y="2353963"/>
            <a:ext cx="213838" cy="226375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 rot="20689671">
            <a:off x="6871109" y="2300350"/>
            <a:ext cx="172946" cy="196989"/>
          </a:xfrm>
          <a:prstGeom prst="smileyFace">
            <a:avLst/>
          </a:prstGeom>
          <a:solidFill>
            <a:srgbClr val="FEE08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8" name="Группа 27"/>
          <p:cNvGrpSpPr/>
          <p:nvPr/>
        </p:nvGrpSpPr>
        <p:grpSpPr>
          <a:xfrm>
            <a:off x="1179481" y="1535848"/>
            <a:ext cx="2832200" cy="1517169"/>
            <a:chOff x="1120299" y="1476258"/>
            <a:chExt cx="2832200" cy="1517169"/>
          </a:xfrm>
          <a:solidFill>
            <a:srgbClr val="FEE08C"/>
          </a:solidFill>
        </p:grpSpPr>
        <p:sp>
          <p:nvSpPr>
            <p:cNvPr id="18" name="Улыбающееся лицо 17"/>
            <p:cNvSpPr/>
            <p:nvPr/>
          </p:nvSpPr>
          <p:spPr>
            <a:xfrm rot="20148201">
              <a:off x="1133227" y="2491498"/>
              <a:ext cx="365940" cy="501929"/>
            </a:xfrm>
            <a:prstGeom prst="smileyFac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Улыбающееся лицо 19"/>
            <p:cNvSpPr/>
            <p:nvPr/>
          </p:nvSpPr>
          <p:spPr>
            <a:xfrm rot="1027232">
              <a:off x="2470005" y="2514531"/>
              <a:ext cx="357252" cy="429759"/>
            </a:xfrm>
            <a:prstGeom prst="smileyFac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Улыбающееся лицо 22"/>
            <p:cNvSpPr/>
            <p:nvPr/>
          </p:nvSpPr>
          <p:spPr>
            <a:xfrm rot="20689671">
              <a:off x="1120299" y="1476258"/>
              <a:ext cx="274854" cy="351530"/>
            </a:xfrm>
            <a:prstGeom prst="smileyFac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Улыбающееся лицо 24"/>
            <p:cNvSpPr/>
            <p:nvPr/>
          </p:nvSpPr>
          <p:spPr>
            <a:xfrm rot="20689671">
              <a:off x="2566532" y="1552976"/>
              <a:ext cx="274854" cy="351530"/>
            </a:xfrm>
            <a:prstGeom prst="smileyFac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Улыбающееся лицо 25"/>
            <p:cNvSpPr/>
            <p:nvPr/>
          </p:nvSpPr>
          <p:spPr>
            <a:xfrm>
              <a:off x="3179062" y="1523135"/>
              <a:ext cx="274854" cy="351530"/>
            </a:xfrm>
            <a:prstGeom prst="smileyFac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Улыбающееся лицо 26"/>
            <p:cNvSpPr/>
            <p:nvPr/>
          </p:nvSpPr>
          <p:spPr>
            <a:xfrm rot="1027232">
              <a:off x="3506577" y="2071891"/>
              <a:ext cx="445922" cy="516066"/>
            </a:xfrm>
            <a:prstGeom prst="smileyFac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176" y="3898896"/>
            <a:ext cx="2310306" cy="240187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9947" y="3898896"/>
            <a:ext cx="2615629" cy="249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6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179</TotalTime>
  <Words>323</Words>
  <Application>Microsoft Office PowerPoint</Application>
  <PresentationFormat>Широкоэкранный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Профилактика деструктивного поведения – методы и приемы</vt:lpstr>
      <vt:lpstr>Презентация PowerPoint</vt:lpstr>
      <vt:lpstr>Презентация PowerPoint</vt:lpstr>
      <vt:lpstr>Причины деструктивного поведения</vt:lpstr>
      <vt:lpstr>Профилактика деструктивного поведения у детей дошкольного возраста</vt:lpstr>
      <vt:lpstr>Работа с родителями</vt:lpstr>
      <vt:lpstr>Работа с детьми</vt:lpstr>
      <vt:lpstr>Обучение приемам саморегуляции, самообладания </vt:lpstr>
      <vt:lpstr>Развитие навыков общения</vt:lpstr>
      <vt:lpstr>Развитие эмпатии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деструктивного поведения – методы и приемы</dc:title>
  <dc:creator>Aleksey Khoroshevskiy</dc:creator>
  <cp:lastModifiedBy>Aleksey Khoroshevskiy</cp:lastModifiedBy>
  <cp:revision>16</cp:revision>
  <dcterms:created xsi:type="dcterms:W3CDTF">2018-02-19T13:43:42Z</dcterms:created>
  <dcterms:modified xsi:type="dcterms:W3CDTF">2018-02-24T07:23:44Z</dcterms:modified>
</cp:coreProperties>
</file>