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</p:sldIdLst>
  <p:sldSz cx="9144000" cy="6858000" type="screen4x3"/>
  <p:notesSz cx="6858000" cy="9144000"/>
  <p:custDataLst>
    <p:tags r:id="rId8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2F00"/>
    <a:srgbClr val="CC33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140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3573016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5373216"/>
            <a:ext cx="6400800" cy="98296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274638"/>
            <a:ext cx="7067128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19672" y="1600200"/>
            <a:ext cx="7067128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1" y="4406900"/>
            <a:ext cx="687504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19671" y="2906713"/>
            <a:ext cx="687504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772816"/>
            <a:ext cx="7848872" cy="576064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7" y="332656"/>
            <a:ext cx="3024000" cy="10440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99992" y="332656"/>
            <a:ext cx="4186808" cy="579350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03648" y="1412776"/>
            <a:ext cx="3024000" cy="4716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9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274638"/>
            <a:ext cx="706712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19672" y="1600200"/>
            <a:ext cx="706712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4" r:id="rId4"/>
    <p:sldLayoutId id="2147483655" r:id="rId5"/>
    <p:sldLayoutId id="2147483656" r:id="rId6"/>
    <p:sldLayoutId id="2147483657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3645024"/>
            <a:ext cx="7772400" cy="1470025"/>
          </a:xfrm>
        </p:spPr>
        <p:txBody>
          <a:bodyPr>
            <a:normAutofit/>
          </a:bodyPr>
          <a:lstStyle/>
          <a:p>
            <a:r>
              <a:rPr lang="ru-RU" sz="2800" b="1" i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«Значение </a:t>
            </a:r>
            <a:r>
              <a:rPr lang="ru-RU" sz="2800" b="1" i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опытно-экспериментальной деятельности в работе с детьми дошкольного возраста»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16016" y="5229200"/>
            <a:ext cx="4104456" cy="982960"/>
          </a:xfrm>
        </p:spPr>
        <p:txBody>
          <a:bodyPr>
            <a:normAutofit fontScale="85000" lnSpcReduction="20000"/>
          </a:bodyPr>
          <a:lstStyle/>
          <a:p>
            <a:pPr algn="r"/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</a:t>
            </a:r>
          </a:p>
          <a:p>
            <a:pPr algn="r"/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ГМО «Познавательное развитие», </a:t>
            </a:r>
          </a:p>
          <a:p>
            <a:pPr algn="r"/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МБДОУ д\с №4 «Чиполлино» </a:t>
            </a:r>
          </a:p>
          <a:p>
            <a:pPr algn="r"/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Хорошевская С.Ю.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1403648" y="2420888"/>
            <a:ext cx="6875041" cy="3546623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10000"/>
              </a:lnSpc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Организация познавательно — исследовательской деятельности, развитие умственной работоспособности, формирование познавательной активности — важнейшие направления работы педагогов ДОО.</a:t>
            </a:r>
          </a:p>
          <a:p>
            <a:pPr algn="just">
              <a:lnSpc>
                <a:spcPct val="110000"/>
              </a:lnSpc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О том, что детское экспериментирование есть важнейшее средство развития познавательной активности дошкольников известно давно. Еще в 90-ые годы прошлого столетия Н. Н.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Поддьяков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ходе своих исследований, пришел к выводу, что можно считать экспериментирование ведущей деятельностью старших дошкольников, так как у них отмечается выраженная реакция на все новое и неизведанное.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63688" y="496242"/>
            <a:ext cx="7067128" cy="5865515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Детская экспериментальная деятельность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это особая форма поисковой деятельности, которая ярко выражена процессами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целеобразования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процессами возникновения и развития мотивации личности, лежащих в основе самореализации и саморазвития дошкольников.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В экспериментировании дошкольников прослеживается самостоятельная активность детей, имеющая направленность: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получение нового запаса знаний (так называемая познавательная форма экспериментирования);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получение продуктивного детского творчества — рисунки, поделки, чертежи, схемы (продуктивная форма экспериментирования).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Проводимые детьми опыты дают возможность объединить такие виды детской деятельности, как познавательно — исследовательская, игровая, коммуникативная и все стороны воспитания.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A237615-974B-46D0-AB76-EE788E35EAAA}"/>
              </a:ext>
            </a:extLst>
          </p:cNvPr>
          <p:cNvSpPr/>
          <p:nvPr/>
        </p:nvSpPr>
        <p:spPr>
          <a:xfrm>
            <a:off x="899592" y="1772816"/>
            <a:ext cx="799288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Наиболее значимым в применении экспериментальной деятельности в работе с детьми дошкольного возраста является то, что: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дошкольник приобретает реальные знания об изучаемом объекте, о его взаимосвязи с другими объектами и окружающей средой;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у ребенка обогащается память, происходит активизация мыслительных процессов, таких как анализ, синтез, классификация полученных знаний;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у детей развивается речь, так как ребенок формулирует выводы, исходя из увиденного;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происходит обогащение умственных умений (приемов и операций);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формируется самостоятельность ребенка, умение ставить перед собой не сложные цели, развиваются способности преобразовывать предметы и явления для получения нужного результата;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развивается эмоциональная сфера дошкольника, расширяется творческий потенциал, повышается уровень двигательной активности.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BE0DE6B-796E-46F4-8F0C-2714F56AB5D3}"/>
              </a:ext>
            </a:extLst>
          </p:cNvPr>
          <p:cNvSpPr/>
          <p:nvPr/>
        </p:nvSpPr>
        <p:spPr>
          <a:xfrm>
            <a:off x="467544" y="2636912"/>
            <a:ext cx="835292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      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ходе экспериментальной деятельности у детей дошкольного возраста формируется ряд навыков осуществления данной деятельности: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  они видят проблему и выделяют ее, ставят цель и принимают решения; </a:t>
            </a:r>
          </a:p>
          <a:p>
            <a:pPr marL="285750" indent="-285750" algn="just"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решают проблемные ситуации, проводят анализ объекта или явления, выделяют признаки, находят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следственные связи; </a:t>
            </a:r>
          </a:p>
          <a:p>
            <a:pPr marL="285750" indent="-285750" algn="just"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сравнивают различные свойства; </a:t>
            </a:r>
          </a:p>
          <a:p>
            <a:pPr marL="285750" indent="-285750" algn="just"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делают предположения; </a:t>
            </a:r>
          </a:p>
          <a:p>
            <a:pPr marL="285750" indent="-285750" algn="just"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выбирают средства и материалы для работы;</a:t>
            </a:r>
          </a:p>
          <a:p>
            <a:pPr marL="285750" indent="-285750" algn="just"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проводят опыты;</a:t>
            </a:r>
          </a:p>
          <a:p>
            <a:pPr marL="285750" indent="-285750" algn="just"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делают умозаключения и выводы.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В процессе эксперимента дети удовлетворяют свою любознательность, могут почувствовать себя маленькими учеными, исследователями и первооткрывателями.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47664" y="2204864"/>
            <a:ext cx="7211144" cy="2232248"/>
          </a:xfrm>
        </p:spPr>
        <p:txBody>
          <a:bodyPr/>
          <a:lstStyle/>
          <a:p>
            <a:pPr marL="0" indent="0" algn="just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Таким образом, значение опытно-экспериментальной деятельности в работе с детьми дошкольного возраста трудно переоценить, так как система педагогической работы, направленная на развитие детской экспериментальной деятельности, способствует интеллектуальному развитию, вызывает интерес к исследованию, формирует мыслительные операции, стимулирует любознательность, развивает познавательную активность.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91d79ddb539ff14f41d6af4ea669bdcf77a16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Осенний</Template>
  <TotalTime>45</TotalTime>
  <Words>475</Words>
  <Application>Microsoft Office PowerPoint</Application>
  <PresentationFormat>Экран (4:3)</PresentationFormat>
  <Paragraphs>29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Calibri</vt:lpstr>
      <vt:lpstr>Times New Roman</vt:lpstr>
      <vt:lpstr>Тема Office</vt:lpstr>
      <vt:lpstr>«Значение опытно-экспериментальной деятельности в работе с детьми дошкольного возраста»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слайда</dc:title>
  <dc:creator>Aleksey Khoroshevskiy</dc:creator>
  <cp:lastModifiedBy>Aleksey Khoroshevskiy</cp:lastModifiedBy>
  <cp:revision>4</cp:revision>
  <dcterms:created xsi:type="dcterms:W3CDTF">2020-10-10T09:21:52Z</dcterms:created>
  <dcterms:modified xsi:type="dcterms:W3CDTF">2020-10-10T10:07:51Z</dcterms:modified>
</cp:coreProperties>
</file>