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94" y="24"/>
      </p:cViewPr>
      <p:guideLst/>
    </p:cSldViewPr>
  </p:slideViewPr>
  <p:notesTextViewPr>
    <p:cViewPr>
      <p:scale>
        <a:sx n="1" d="1"/>
        <a:sy n="1" d="1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5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7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2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9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8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5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1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CAD6-E921-434E-8304-2DE2E595C56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A038-1355-4566-AB49-CEFBCE32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286CD-BB72-2645-A16F-90FE1678C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0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01E2-DF99-786D-AA94-29C5BBC45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3DFE3-A1C4-9C35-D9BE-9F0D1F216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1A7A7-2645-B765-20FC-967B300EF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560F2-8F61-71F9-7560-6B7A84228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9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F0E73-9963-3462-FF43-5FB05B4D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0EFE48-E010-FD83-C3D3-27333135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2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F49C2-3DA9-A2E5-B777-2B344B55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E8E56E-F09A-FBED-C550-4070941D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5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87A4D-75A8-5F0E-ABF7-3AED9CD5E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4D5B6-1137-D096-601B-70926785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1CA4C-F549-7F31-76AF-11E60F254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A1D52-7921-1771-13F1-B7854EE65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DF5E8-3AEC-B123-B633-FDC675A0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D735DD-FEAA-BE56-D2FE-BCFC584C0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0"/>
            <a:ext cx="64686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29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ф</dc:creator>
  <cp:lastModifiedBy>ф</cp:lastModifiedBy>
  <cp:revision>2</cp:revision>
  <dcterms:created xsi:type="dcterms:W3CDTF">2025-02-26T19:22:37Z</dcterms:created>
  <dcterms:modified xsi:type="dcterms:W3CDTF">2025-09-07T17:41:53Z</dcterms:modified>
</cp:coreProperties>
</file>