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5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1AF1-2C43-4380-AD22-C43C9EAA2827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092-571E-424F-9C5D-82EE958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4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1AF1-2C43-4380-AD22-C43C9EAA2827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092-571E-424F-9C5D-82EE958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10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1AF1-2C43-4380-AD22-C43C9EAA2827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092-571E-424F-9C5D-82EE958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4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1AF1-2C43-4380-AD22-C43C9EAA2827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092-571E-424F-9C5D-82EE958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2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1AF1-2C43-4380-AD22-C43C9EAA2827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092-571E-424F-9C5D-82EE958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7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1AF1-2C43-4380-AD22-C43C9EAA2827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092-571E-424F-9C5D-82EE958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5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1AF1-2C43-4380-AD22-C43C9EAA2827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092-571E-424F-9C5D-82EE958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69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1AF1-2C43-4380-AD22-C43C9EAA2827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092-571E-424F-9C5D-82EE958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1AF1-2C43-4380-AD22-C43C9EAA2827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092-571E-424F-9C5D-82EE958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65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1AF1-2C43-4380-AD22-C43C9EAA2827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092-571E-424F-9C5D-82EE958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4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1AF1-2C43-4380-AD22-C43C9EAA2827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4092-571E-424F-9C5D-82EE958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0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1AF1-2C43-4380-AD22-C43C9EAA2827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14092-571E-424F-9C5D-82EE958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0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6FC79-E3ED-4378-33AB-28B2DA74B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FCB64C-6EB8-63D8-8C20-D2EDD943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6" b="18806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5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B4040-8816-6723-F58D-0C084CA88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7" b="18059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0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450F3-921B-213D-46F7-9B8CC4A7E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E90C29-128D-FC3D-707E-5777B074F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2" b="18209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06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ф</dc:creator>
  <cp:lastModifiedBy>ф</cp:lastModifiedBy>
  <cp:revision>7</cp:revision>
  <dcterms:created xsi:type="dcterms:W3CDTF">2026-01-31T10:01:47Z</dcterms:created>
  <dcterms:modified xsi:type="dcterms:W3CDTF">2026-03-02T13:23:35Z</dcterms:modified>
</cp:coreProperties>
</file>