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Щенева" initials="ЮЩ" lastIdx="1" clrIdx="0">
    <p:extLst>
      <p:ext uri="{19B8F6BF-5375-455C-9EA6-DF929625EA0E}">
        <p15:presenceInfo xmlns:p15="http://schemas.microsoft.com/office/powerpoint/2012/main" userId="9bd8cb954b0b01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1476-AF43-405E-8D1E-8C666A624229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1717-BA94-4914-895F-371316C5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16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1476-AF43-405E-8D1E-8C666A624229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1717-BA94-4914-895F-371316C5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53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1476-AF43-405E-8D1E-8C666A624229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1717-BA94-4914-895F-371316C5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63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1476-AF43-405E-8D1E-8C666A624229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1717-BA94-4914-895F-371316C5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5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1476-AF43-405E-8D1E-8C666A624229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1717-BA94-4914-895F-371316C5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1476-AF43-405E-8D1E-8C666A624229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1717-BA94-4914-895F-371316C5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1476-AF43-405E-8D1E-8C666A624229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1717-BA94-4914-895F-371316C5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3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1476-AF43-405E-8D1E-8C666A624229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1717-BA94-4914-895F-371316C5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89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1476-AF43-405E-8D1E-8C666A624229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1717-BA94-4914-895F-371316C5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9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1476-AF43-405E-8D1E-8C666A624229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1717-BA94-4914-895F-371316C5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85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1476-AF43-405E-8D1E-8C666A624229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1717-BA94-4914-895F-371316C5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C1476-AF43-405E-8D1E-8C666A624229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61717-BA94-4914-895F-371316C5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5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3ED9A-A6F6-41B0-BDEB-08EFD191F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245660" y="311652"/>
            <a:ext cx="8898340" cy="42532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«ЦРР - детский сад № 104 «Золотая рыбка» г. Орска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62EB25-BC6F-4639-A893-A147DC154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660" y="2300816"/>
            <a:ext cx="8741320" cy="134313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диалогической речи</a:t>
            </a:r>
          </a:p>
          <a:p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возраста»</a:t>
            </a:r>
          </a:p>
          <a:p>
            <a:endParaRPr lang="ru-RU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85472" y="6150566"/>
            <a:ext cx="2621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– 2025 учебный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92150" y="49690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Щенева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Львовна,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8039" y="1931484"/>
            <a:ext cx="2591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 теме:</a:t>
            </a:r>
          </a:p>
        </p:txBody>
      </p:sp>
    </p:spTree>
    <p:extLst>
      <p:ext uri="{BB962C8B-B14F-4D97-AF65-F5344CB8AC3E}">
        <p14:creationId xmlns:p14="http://schemas.microsoft.com/office/powerpoint/2010/main" val="109569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3ED9A-A6F6-41B0-BDEB-08EFD191F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5411904" cy="34972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раннем возрасте ребенка в диалог вовлекает взрослый. Обращаясь к ребенку с вопросами, побуждениями он тем самым активно откликается на его высказывания и жесты, интерпретируя, «развертывая», распространяя неполные ситуативные высказывания своего маленького собеседника, достраивает их до полной формы. Опыт речевого общения со взрослым ребенок переносит потом в свои взаимоотношения со сверстниками.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62EB25-BC6F-4639-A893-A147DC154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8579" y="4779688"/>
            <a:ext cx="4626650" cy="20783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Своеобразный диалог получается, если взрослый начинает предложение, а ребенок его завершает. Этот прием широко используется и при описании предметов и игрушек, и при составлении рассказов по картине, по игрушке, по набору игрушек.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F05409-9AB3-45BA-9C3D-BA22AC03EEF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2414" y="578798"/>
            <a:ext cx="4630384" cy="347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09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3ED9A-A6F6-41B0-BDEB-08EFD191F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3938"/>
            <a:ext cx="4761569" cy="212905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дня воспитателю следует поговорить с каждым ребенком, используя для этого время прихода детей в детский сад, умывание, одевание, прогулки.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таких кратких разговоров, вызываемых обстоятельствами, воспитатель предусматривает разговоры, которые он планирует как педагогический прием.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62EB25-BC6F-4639-A893-A147DC154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914" y="3429000"/>
            <a:ext cx="4029740" cy="32753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Диалогическому общению со сверстником служит также прием совместного составления детьми рассказа: один ребенок начинает рассказ, второй его продолжает, а третий завершает. Дети сами выбирают партнеров, договариваются о содержании, об очередности рассказывания. Это может быть сочинение по картине, по серии картин.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C83460-631F-46BF-AA6C-B235A673D85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69" y="142177"/>
            <a:ext cx="4382431" cy="32868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692DD3-2710-42D7-9B59-DB4B086A90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" y="3125972"/>
            <a:ext cx="4771109" cy="35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08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3ED9A-A6F6-41B0-BDEB-08EFD191F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797" y="122830"/>
            <a:ext cx="7942998" cy="179315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видом формирования диалогической речи является беседа.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Беседа - организованный разговор педагога со всей группой детей, посвященный одному какому-либо вопросу.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62EB25-BC6F-4639-A893-A147DC154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3893" y="2088107"/>
            <a:ext cx="6264323" cy="3427404"/>
          </a:xfrm>
        </p:spPr>
        <p:txBody>
          <a:bodyPr>
            <a:noAutofit/>
          </a:bodyPr>
          <a:lstStyle/>
          <a:p>
            <a:pPr marL="457200" indent="-457200" algn="l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уточняем и упорядочиваем опыт детей, т. е. те представления и знания о жизни людей и природы, которые дети приобрели во время наблюдений под нашим руководством и в разнообразной деятельности в семье и в детском саду;</a:t>
            </a:r>
          </a:p>
          <a:p>
            <a:pPr marL="457200" indent="-457200" algn="l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воспитываем у детей правильное отношение к окружающему;</a:t>
            </a:r>
          </a:p>
          <a:p>
            <a:pPr marL="457200" indent="-457200" algn="l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приучаем детей целеустремленно и последовательно мыслить, не отвлекаясь от темы беседы; </a:t>
            </a:r>
          </a:p>
          <a:p>
            <a:pPr marL="457200" indent="-457200" algn="l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учим просто и понятно излагать свои мысли.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759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62EB25-BC6F-4639-A893-A147DC154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320" y="346991"/>
            <a:ext cx="8270543" cy="209579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беседы наши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являются основным методическим приемом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помогают раскрыть содержание намеченной темы и, направляя мысль детей, учат их правильно отвечать. Мы должны продумать содержание и формулировку своих вопросов, чтобы они были понятны всем детям.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564160-F34C-4E2A-B380-86D434CF6A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56" y="2357768"/>
            <a:ext cx="5901070" cy="44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99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3ED9A-A6F6-41B0-BDEB-08EFD191F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1" y="533400"/>
            <a:ext cx="7677150" cy="7239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методов формирования диалогической речи является чтение литературных произведений.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62EB25-BC6F-4639-A893-A147DC154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7842" y="1674755"/>
            <a:ext cx="3826158" cy="440219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даёт детям образцы диалогического взаимодействия. Диалоги с использованием вопросов и ответов позволяют детям освоить не только форму различных высказываний, но и правила очерёдности, усвоить различные виды интонации, помочь в развитии логики разговора.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C8E944-7E1C-4B51-B7AF-DB11C2AA9DC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70606"/>
            <a:ext cx="5317842" cy="398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65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8B3AAEA0-5CEE-4F48-83CE-80D475C9C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080" y="641444"/>
            <a:ext cx="8529852" cy="5809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типичного занятия можно выделить три части</a:t>
            </a:r>
          </a:p>
          <a:p>
            <a:pPr algn="l"/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1-ой части происходит знакомство с произведением </a:t>
            </a:r>
          </a:p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обеспечить детям правильное и яркое восприятие путём художественного слова. </a:t>
            </a:r>
          </a:p>
          <a:p>
            <a:pPr algn="l"/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2-ой части проводится беседа о прочитанном </a:t>
            </a:r>
          </a:p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содержания и литературно-художественной формы, средств художественной выразительности. Дети учатся оценивать поступки персонажей, их мотивы. Мы помогаем детям осмысливать отношение к героям, добиваемся понимания главной идеи.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3-ей части организуется повторное чтение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 с целью закрепления эмоционального впечатления и углубление воспринятого.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незнакомых слов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обязательный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приём, обеспечивающий полноценное восприятие произведения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литературных произведений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 старшего возраста уже можно объяснить, как это хорошо уметь разговаривать, вести диалог и поддерживать беседу. Это можно сделать, прочитав рассказ Н. Носова « Телефон». </a:t>
            </a:r>
          </a:p>
          <a:p>
            <a:pPr algn="l"/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00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3ED9A-A6F6-41B0-BDEB-08EFD191F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93" y="172275"/>
            <a:ext cx="8243249" cy="92333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 методом развития диалогической речи являются разнообразные игры (сюжетно-ролевые, дидактические, подвижные, игры-инсценировки и игры-драматизации).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62EB25-BC6F-4639-A893-A147DC154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47383"/>
            <a:ext cx="4355530" cy="3763234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формированию и закреплению диалогических умений. С помощью сюжетно-ролевой игры дети учатся правильно общаться, правильно вести себя, так как в сюжетно-ролевой игре могут быть различные жизненные ситуации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F9C217-B3F1-4EA0-A0B6-D00871065CF8}"/>
              </a:ext>
            </a:extLst>
          </p:cNvPr>
          <p:cNvSpPr txBox="1"/>
          <p:nvPr/>
        </p:nvSpPr>
        <p:spPr>
          <a:xfrm>
            <a:off x="3797022" y="5086545"/>
            <a:ext cx="5195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Н. Я. Михайленко и Н. А. Коротковой, чем богаче и разнообразнее диалог в игре, тем выше уровень игрового творчества детей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64EC06-16E0-42BE-B5B0-F744CB61FC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858" y="1397188"/>
            <a:ext cx="4919142" cy="36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3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4159194B-4A5D-4345-8795-DEB30EF4C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910" y="282238"/>
            <a:ext cx="8225159" cy="681038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Особую роль играют словесные игры, поскольку они позволяют педагогу направлять речевое поведение детей на создание тех или иных реплик.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D6BD52-91EF-47E6-9DB3-BD117CE7AC2F}"/>
              </a:ext>
            </a:extLst>
          </p:cNvPr>
          <p:cNvSpPr txBox="1"/>
          <p:nvPr/>
        </p:nvSpPr>
        <p:spPr>
          <a:xfrm>
            <a:off x="576513" y="5081788"/>
            <a:ext cx="7990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умений детей задавать вопросы и отвечать на них происходит в таких играх, как «Да и нет», «Вопросы с подсказкой», «Пресс-конференция», «Сочини сказку».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5918DF-2F0D-40A4-AE1B-945915E628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7" y="1435826"/>
            <a:ext cx="4522763" cy="33920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88FB9E-CE02-4910-BA78-5709F0C23C8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06" y="1393440"/>
            <a:ext cx="4635794" cy="3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40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62EB25-BC6F-4639-A893-A147DC154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314" y="0"/>
            <a:ext cx="8704096" cy="4817483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Игры-инсценировки и игры-драматизации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объединяют детей, хорошо знакомым текстом и представляют в себе сюжет. В этих играх ребёнок играет роль сказочного персонажа, принимает его позицию, и тем самым преодолевает свойственный возрасту эгоцентризм. Один и тот же текст может быть инсценирован разными способами: при помощи игрушек, кукол, картинок, через выразительные движения и речь.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9AC8AB-154B-48DB-A226-034DFBC2E68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86" y="2392326"/>
            <a:ext cx="5876261" cy="440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31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62EB25-BC6F-4639-A893-A147DC154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49371"/>
            <a:ext cx="9069572" cy="1813346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диалогической речи неоспоримо важную роль играют игры, игровые упражнения, которые можно включать не только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воспитателя с детьми, но и в самостоятельную деятельность детей. Несомненным достоинством игр является то, что они создают благоприятный эмоциональный фон, необходимый для расположения детей к педагогическому процессу, педагогу, его заданиям.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2B6CB5-E650-4EF5-ACE8-DA82F383CA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90" y="3497734"/>
            <a:ext cx="3880884" cy="29106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F3CFA8-F3A8-46D0-8374-12FB96B2D4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26" y="3048133"/>
            <a:ext cx="5079823" cy="380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1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3ED9A-A6F6-41B0-BDEB-08EFD191F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809" y="518615"/>
            <a:ext cx="8050788" cy="3095152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 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естественной средой развития личности.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Отсутствие или дефицит диалогического общения ведет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  различного рода искажениям личностного развития,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росту проблем взаимодействия с окружающими людьми,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появлению серьезных сложностей в умении адаптироваться в меняющихся жизненных ситуациях.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Т.И. </a:t>
            </a:r>
            <a:r>
              <a:rPr lang="ru-RU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Гризик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69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62EB25-BC6F-4639-A893-A147DC154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262" y="395785"/>
            <a:ext cx="8156303" cy="2842267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</a:t>
            </a:r>
          </a:p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диалогической речи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ведущую роль в процессе речевого развития ребенка дошкольника и занимает центральное место в общей системе работы по развитию речи в детском саду.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06878D-771F-4AF7-927C-7EA62101583B}"/>
              </a:ext>
            </a:extLst>
          </p:cNvPr>
          <p:cNvSpPr txBox="1"/>
          <p:nvPr/>
        </p:nvSpPr>
        <p:spPr>
          <a:xfrm>
            <a:off x="655092" y="2730220"/>
            <a:ext cx="7833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влияние на развитие речи детей оказываем мы. В связи с этим наша собственная речь должна быть правильной, выразительной и доступной для восприятия детей. </a:t>
            </a:r>
          </a:p>
        </p:txBody>
      </p:sp>
    </p:spTree>
    <p:extLst>
      <p:ext uri="{BB962C8B-B14F-4D97-AF65-F5344CB8AC3E}">
        <p14:creationId xmlns:p14="http://schemas.microsoft.com/office/powerpoint/2010/main" val="2104458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6EA5B2-EA25-49E8-833E-586315E3A7BC}"/>
              </a:ext>
            </a:extLst>
          </p:cNvPr>
          <p:cNvSpPr txBox="1"/>
          <p:nvPr/>
        </p:nvSpPr>
        <p:spPr>
          <a:xfrm>
            <a:off x="1009934" y="2032242"/>
            <a:ext cx="7342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0902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3ED9A-A6F6-41B0-BDEB-08EFD191F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489" y="1282890"/>
            <a:ext cx="8256896" cy="405290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дошкольном возрасте активно развивается речь, складываются предпосылки для дальнейшего межличностного общения ребёнка, накапливается словарный запас, воспитывается активность в словотворчестве, и в тоже время закладываются основы правильного произношения слов, основы культуры речи. 	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детство – это наиболее благоприятное время для развития у ребёнка правильной речи.  </a:t>
            </a:r>
          </a:p>
        </p:txBody>
      </p:sp>
    </p:spTree>
    <p:extLst>
      <p:ext uri="{BB962C8B-B14F-4D97-AF65-F5344CB8AC3E}">
        <p14:creationId xmlns:p14="http://schemas.microsoft.com/office/powerpoint/2010/main" val="263436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3ED9A-A6F6-41B0-BDEB-08EFD191F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785" y="423081"/>
            <a:ext cx="8243248" cy="2019868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диалогического общения — поддержание социальных контактов, обмен интеллектуальной информацией, воздействие на эмоциональную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 и поведение партнера.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62EB25-BC6F-4639-A893-A147DC154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223" y="1736679"/>
            <a:ext cx="8365810" cy="3176195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диалогического общения: 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освоение языка как средства общения;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установление детьми социальных контактов друг с другом с использованием всех доступных речевых и неречевых средств;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овладение средствами и способами построения развернутого текста в условиях продуктивной творческой речи; </a:t>
            </a:r>
          </a:p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установление интерактивного взаимодействия (умения слушать и слышать собеседника, инициативно высказываться, задавать вопросы, проявлять активное ответное отношение.</a:t>
            </a:r>
          </a:p>
        </p:txBody>
      </p:sp>
    </p:spTree>
    <p:extLst>
      <p:ext uri="{BB962C8B-B14F-4D97-AF65-F5344CB8AC3E}">
        <p14:creationId xmlns:p14="http://schemas.microsoft.com/office/powerpoint/2010/main" val="31432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3ED9A-A6F6-41B0-BDEB-08EFD191F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726" y="600501"/>
            <a:ext cx="8147715" cy="4617183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в первую очередь общение, разговор, беседа, когда беседуют два или несколько партнеров на какую-либо тему.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не просто вопросно-ответная форма речи, диалог предполагает личностные, партнерские отношения между собеседниками.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диалога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двусторонний процесс, когда собеседники общаются на равных, с взаимным пониманием и уважением друг к другу, даже если один из них — ребенок.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8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3ED9A-A6F6-41B0-BDEB-08EFD191F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251" y="1341464"/>
            <a:ext cx="8639033" cy="3448899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Диалогическая речь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более высокая форма речевого развития, но и исторически первая. Она выступает как основная форма речевого общения, в недрах которой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зарождается связная речь.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диалогической речью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главных задач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развития дошкольников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08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B048B251-51DC-410B-9C91-5AAA127DF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204" y="204716"/>
            <a:ext cx="8175009" cy="516984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Диалогические умения: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Собственно речевые умения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Умения речевого этикета.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Умение общаться в паре, группе из 3 — 5 человек, в коллективе.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Неречевые (невербальные) умения — уместное использование мимики, жестов.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Умение общаться для планирования совместных действий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Диалогические единства строятся по определенным схемам: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вопрос-ответ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вопрос-ответ-вопрос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сообщение-вопрос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сообщение-сообщение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побуждение-сообщение и т. д.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193" y="4912899"/>
            <a:ext cx="86390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обучения детей диалогической речи можно использовать разнообразные методы, разработанные советскими педагогами- новаторами. Е. И. Тихеевой, О. И. Соловьёвой, А.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В. Гербовой и другими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176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3ED9A-A6F6-41B0-BDEB-08EFD191F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784" y="723330"/>
            <a:ext cx="8251135" cy="6134669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развития диалогической речи дошкольников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4129325-4CFD-43DD-8FC7-AE42E8DD2502}"/>
              </a:ext>
            </a:extLst>
          </p:cNvPr>
          <p:cNvCxnSpPr/>
          <p:nvPr/>
        </p:nvCxnSpPr>
        <p:spPr>
          <a:xfrm>
            <a:off x="6338555" y="850920"/>
            <a:ext cx="1064459" cy="826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A4E99E5-8CD5-4DB8-AB16-956AAF5C3ED4}"/>
              </a:ext>
            </a:extLst>
          </p:cNvPr>
          <p:cNvCxnSpPr/>
          <p:nvPr/>
        </p:nvCxnSpPr>
        <p:spPr>
          <a:xfrm>
            <a:off x="4767785" y="823612"/>
            <a:ext cx="575327" cy="607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8D258475-E984-4AFB-B291-8AE83F9279C5}"/>
              </a:ext>
            </a:extLst>
          </p:cNvPr>
          <p:cNvCxnSpPr/>
          <p:nvPr/>
        </p:nvCxnSpPr>
        <p:spPr>
          <a:xfrm flipH="1">
            <a:off x="1759690" y="823612"/>
            <a:ext cx="593341" cy="216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B7081453-D42A-40DF-83EF-C212A78B3E69}"/>
              </a:ext>
            </a:extLst>
          </p:cNvPr>
          <p:cNvCxnSpPr>
            <a:cxnSpLocks/>
          </p:cNvCxnSpPr>
          <p:nvPr/>
        </p:nvCxnSpPr>
        <p:spPr>
          <a:xfrm flipH="1">
            <a:off x="3305692" y="850920"/>
            <a:ext cx="133962" cy="1171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F980098A-9CCA-4E01-96B5-312B648A9D08}"/>
              </a:ext>
            </a:extLst>
          </p:cNvPr>
          <p:cNvSpPr/>
          <p:nvPr/>
        </p:nvSpPr>
        <p:spPr>
          <a:xfrm>
            <a:off x="5970816" y="1839022"/>
            <a:ext cx="2868998" cy="10183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литературных произведений 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88F8B93-0B16-4F01-A9A5-DFD866DD2CDC}"/>
              </a:ext>
            </a:extLst>
          </p:cNvPr>
          <p:cNvSpPr/>
          <p:nvPr/>
        </p:nvSpPr>
        <p:spPr>
          <a:xfrm>
            <a:off x="4267233" y="1455069"/>
            <a:ext cx="2288088" cy="4450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5269D7E7-BCE2-4FE1-9123-9F45E4268742}"/>
              </a:ext>
            </a:extLst>
          </p:cNvPr>
          <p:cNvSpPr/>
          <p:nvPr/>
        </p:nvSpPr>
        <p:spPr>
          <a:xfrm>
            <a:off x="1759690" y="1964153"/>
            <a:ext cx="4264846" cy="1811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игры (сюжетно-ролевые, дидактические, подвижные, игры-инсценировки и игры-драматизации)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47C7103-8854-471D-8396-BF77F904B694}"/>
              </a:ext>
            </a:extLst>
          </p:cNvPr>
          <p:cNvSpPr/>
          <p:nvPr/>
        </p:nvSpPr>
        <p:spPr>
          <a:xfrm>
            <a:off x="174519" y="1068623"/>
            <a:ext cx="2973106" cy="11532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Неподготовленный диалог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2AC9F38-A0BD-45E3-8715-209EA29E3238}"/>
              </a:ext>
            </a:extLst>
          </p:cNvPr>
          <p:cNvSpPr/>
          <p:nvPr/>
        </p:nvSpPr>
        <p:spPr>
          <a:xfrm>
            <a:off x="1366619" y="4180742"/>
            <a:ext cx="2463501" cy="3442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воспитателя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AC4921F-C480-4EBC-84FC-66C3257E51C0}"/>
              </a:ext>
            </a:extLst>
          </p:cNvPr>
          <p:cNvSpPr/>
          <p:nvPr/>
        </p:nvSpPr>
        <p:spPr>
          <a:xfrm>
            <a:off x="5071447" y="4156035"/>
            <a:ext cx="3298298" cy="3442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словесных поручений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CA67532E-08C1-415D-AB0F-AB80D8B1C97F}"/>
              </a:ext>
            </a:extLst>
          </p:cNvPr>
          <p:cNvSpPr/>
          <p:nvPr/>
        </p:nvSpPr>
        <p:spPr>
          <a:xfrm>
            <a:off x="3305688" y="4699101"/>
            <a:ext cx="2366683" cy="10292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совместного составления детьми рассказа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DC536188-471E-4487-8718-4E3981213B94}"/>
              </a:ext>
            </a:extLst>
          </p:cNvPr>
          <p:cNvSpPr/>
          <p:nvPr/>
        </p:nvSpPr>
        <p:spPr>
          <a:xfrm>
            <a:off x="2149748" y="5927173"/>
            <a:ext cx="4570849" cy="7530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рисование к иллюстрациям,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аппликация,  конструирование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56668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3ED9A-A6F6-41B0-BDEB-08EFD191F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72" y="368489"/>
            <a:ext cx="8093123" cy="1226395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приёмы развития диалогической речи дошкольников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методом формирования диалогической речи в повседневной жизни и на занятиях является наш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детьми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(неподготовленный диалог).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62EB25-BC6F-4639-A893-A147DC154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3886" y="2593075"/>
            <a:ext cx="4490114" cy="34801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разговаривать с детьми по любому поводу, в разное время, коллективно и индивидуально;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коллективных разговоров лучшим временем является прогулка;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индивидуальных, лучше подходят утренние и вечерние часы; 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- инициатор интересных разговоров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598E49-19AE-49E9-9DE6-CCA1602FD6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2839"/>
            <a:ext cx="4653886" cy="34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10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1073</Words>
  <Application>Microsoft Office PowerPoint</Application>
  <PresentationFormat>Экран (4:3)</PresentationFormat>
  <Paragraphs>73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МДОАУ «ЦРР - детский сад № 104 «Золотая рыбка» г. Орска</vt:lpstr>
      <vt:lpstr>Диалог является естественной средой развития личности.  Отсутствие или дефицит диалогического общения ведет  к  различного рода искажениям личностного развития,  росту проблем взаимодействия с окружающими людьми,  появлению серьезных сложностей в умении адаптироваться в меняющихся жизненных ситуациях.                             Т.И. Гризик. </vt:lpstr>
      <vt:lpstr>Актуальность    Именно в дошкольном возрасте активно развивается речь, складываются предпосылки для дальнейшего межличностного общения ребёнка, накапливается словарный запас, воспитывается активность в словотворчестве, и в тоже время закладываются основы правильного произношения слов, основы культуры речи.     Дошкольное детство – это наиболее благоприятное время для развития у ребёнка правильной речи.  </vt:lpstr>
      <vt:lpstr>Цель диалогического общения — поддержание социальных контактов, обмен интеллектуальной информацией, воздействие на эмоциональную сферу и поведение партнера.    </vt:lpstr>
      <vt:lpstr>Диалог – это в первую очередь общение, разговор, беседа, когда беседуют два или несколько партнеров на какую-либо тему.   Диалог — это не просто вопросно-ответная форма речи, диалог предполагает личностные, партнерские отношения между собеседниками.   Развитие диалога — это двусторонний процесс, когда собеседники общаются на равных, с взаимным пониманием и уважением друг к другу, даже если один из них — ребенок.</vt:lpstr>
      <vt:lpstr>Диалогическая речь не только более высокая форма речевого развития, но и исторически первая. Она выступает как основная форма речевого общения, в недрах которой зарождается связная речь.   Овладение диалогической речью – это одна из главных задач речевого развития дошкольников</vt:lpstr>
      <vt:lpstr>Диалогические умения:  1. Собственно речевые умения 2. Умения речевого этикета. 3. Умение общаться в паре, группе из 3 — 5 человек, в коллективе. 4. Неречевые (невербальные) умения — уместное использование мимики, жестов. 5. Умение общаться для планирования совместных действий  Диалогические единства строятся по определенным схемам:  - вопрос-ответ - вопрос-ответ-вопрос - сообщение-вопрос - сообщение-сообщение - побуждение-сообщение и т. д.  </vt:lpstr>
      <vt:lpstr>   Методы развития диалогической речи дошкольников           Приёмы          </vt:lpstr>
      <vt:lpstr>Методы и приёмы развития диалогической речи дошкольников Основным методом формирования диалогической речи в повседневной жизни и на занятиях является наш разговор с детьми  (неподготовленный диалог).</vt:lpstr>
      <vt:lpstr>В раннем возрасте ребенка в диалог вовлекает взрослый. Обращаясь к ребенку с вопросами, побуждениями он тем самым активно откликается на его высказывания и жесты, интерпретируя, «развертывая», распространяя неполные ситуативные высказывания своего маленького собеседника, достраивает их до полной формы. Опыт речевого общения со взрослым ребенок переносит потом в свои взаимоотношения со сверстниками.</vt:lpstr>
      <vt:lpstr>В течение дня воспитателю следует поговорить с каждым ребенком, используя для этого время прихода детей в детский сад, умывание, одевание, прогулки.  Кроме таких кратких разговоров, вызываемых обстоятельствами, воспитатель предусматривает разговоры, которые он планирует как педагогический прием.</vt:lpstr>
      <vt:lpstr>Основным видом формирования диалогической речи является беседа.   Беседа - организованный разговор педагога со всей группой детей, посвященный одному какому-либо вопросу.</vt:lpstr>
      <vt:lpstr>Презентация PowerPoint</vt:lpstr>
      <vt:lpstr>Одним из методов формирования диалогической речи является чтение литературных произведений.</vt:lpstr>
      <vt:lpstr>Презентация PowerPoint</vt:lpstr>
      <vt:lpstr>   Эффективным методом развития диалогической речи являются разнообразные игры (сюжетно-ролевые, дидактические, подвижные, игры-инсценировки и игры-драматизации).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«ЦРР - детский сад № 104 «Золотая рыбка» г. Орска</dc:title>
  <dc:creator>Юлия Щенева</dc:creator>
  <cp:lastModifiedBy>Пользователь Windows</cp:lastModifiedBy>
  <cp:revision>11</cp:revision>
  <dcterms:created xsi:type="dcterms:W3CDTF">2024-11-10T07:59:13Z</dcterms:created>
  <dcterms:modified xsi:type="dcterms:W3CDTF">2024-11-17T11:50:20Z</dcterms:modified>
</cp:coreProperties>
</file>