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62" r:id="rId7"/>
    <p:sldId id="258" r:id="rId8"/>
    <p:sldId id="267" r:id="rId9"/>
    <p:sldId id="268" r:id="rId10"/>
    <p:sldId id="269" r:id="rId11"/>
    <p:sldId id="270" r:id="rId12"/>
    <p:sldId id="271" r:id="rId13"/>
    <p:sldId id="263" r:id="rId14"/>
    <p:sldId id="266" r:id="rId15"/>
    <p:sldId id="265" r:id="rId16"/>
    <p:sldId id="264" r:id="rId17"/>
    <p:sldId id="274" r:id="rId18"/>
    <p:sldId id="273" r:id="rId19"/>
    <p:sldId id="272" r:id="rId20"/>
    <p:sldId id="275" r:id="rId21"/>
    <p:sldId id="278" r:id="rId22"/>
    <p:sldId id="277" r:id="rId23"/>
    <p:sldId id="276" r:id="rId24"/>
    <p:sldId id="283" r:id="rId25"/>
    <p:sldId id="279" r:id="rId26"/>
    <p:sldId id="282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CE6C4-2D72-471E-9143-C09A43724528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4991F-9584-4372-A094-01126B692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Модель </a:t>
            </a:r>
            <a:r>
              <a:rPr lang="ru-RU" b="1" dirty="0">
                <a:solidFill>
                  <a:srgbClr val="C00000"/>
                </a:solidFill>
              </a:rPr>
              <a:t>создания воспитательной культурной </a:t>
            </a:r>
            <a:r>
              <a:rPr lang="ru-RU" b="1" dirty="0" smtClean="0">
                <a:solidFill>
                  <a:srgbClr val="C00000"/>
                </a:solidFill>
              </a:rPr>
              <a:t>среды по патриотическому воспитанию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000496" y="4357694"/>
            <a:ext cx="4772036" cy="214314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ВКК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Е. В.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Арапова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10000"/>
              </a:lnSpc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1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Орск, 2023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МДОАУ «ЦРР – детский сад № 104 «Золотая рыбка» г. Орска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отивированное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взаимодействие взрослых и детей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2204864"/>
            <a:ext cx="4536504" cy="403244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Формируется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воспитывающее образовательное пространство взаимодействия родителей,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детей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Содержимое 15" descr="s_01b8fd1be345e0c8f4689f8f3d0b2e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916832"/>
            <a:ext cx="4176464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Ресурсы: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Внешние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ресурсы: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Опыт работы учреждения по созданию воспитывающей среды.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Теоретические основы построения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среды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Внутренние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ресурсы: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Профессиональный потенциал педагогов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Потенциальные возможности семьи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Материально-техническое обеспечение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908720"/>
            <a:ext cx="8329642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Основу модели по созданию образовательной среды по  патриотическому воспитанию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составляют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240486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Музеи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Проекты 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Праздники и развлечения</a:t>
            </a: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Содержимое 10" descr="s_bb2ec49d0692fbb68dc64fec0490ac7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88640"/>
            <a:ext cx="2894594" cy="3523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Содержимое 11" descr="s_de38b88d3ef317ea35c040e3d2748368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5076056" y="188640"/>
            <a:ext cx="3384376" cy="3512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s_40eb507fc6b1e963ba208aa27efb1748.pn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1979712" y="3789040"/>
            <a:ext cx="5024446" cy="282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Содержимое 10" descr="s_6940c2e44efef7b047d1a05bcb8ec85b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2318"/>
          <a:stretch>
            <a:fillRect/>
          </a:stretch>
        </p:blipFill>
        <p:spPr>
          <a:xfrm>
            <a:off x="539552" y="3717032"/>
            <a:ext cx="3456384" cy="265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Содержимое 11" descr="s_a21a75d3f5097ed562a65786fa72b7a5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483768" y="332656"/>
            <a:ext cx="3816424" cy="3059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s_e9b76b11eb78b09ed93631aa5eb2ec8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717032"/>
            <a:ext cx="3542478" cy="2648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Содержимое 10" descr="s_8eeaa7d3435dbea722ddf901f5e2497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564904"/>
            <a:ext cx="2504626" cy="1872208"/>
          </a:xfrm>
        </p:spPr>
      </p:pic>
      <p:pic>
        <p:nvPicPr>
          <p:cNvPr id="12" name="Содержимое 11" descr="s_08702ec5aa744bcc619db7f51c3b4845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1052736"/>
            <a:ext cx="4718296" cy="471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s_35fd4c86fdc601b71e0adf3e8e856c5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2656"/>
            <a:ext cx="208823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s_e39acdf4b47e106a7757134647c7fdc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581128"/>
            <a:ext cx="208823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Содержимое 10" descr="s_7549f136d5a7d715948cb58312804329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56992"/>
            <a:ext cx="3600400" cy="3077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Содержимое 11" descr="s_a59c819b2727b95bdc80b432926ee3c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3429000"/>
            <a:ext cx="3030488" cy="3030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s_d71101d0142df6b4ab450263b888de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32656"/>
            <a:ext cx="3635896" cy="2876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s_ad489eb5ef59746672401a6c12cae13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04664"/>
            <a:ext cx="280831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1e87d0fc0813ee6d56d32517a26cf02b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88224" y="332656"/>
            <a:ext cx="2195736" cy="3289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Содержимое 15" descr="s_11d51a2fe7a1364cac562ed87d069caa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819" t="51732" r="1794" b="2803"/>
          <a:stretch>
            <a:fillRect/>
          </a:stretch>
        </p:blipFill>
        <p:spPr>
          <a:xfrm>
            <a:off x="395536" y="692696"/>
            <a:ext cx="3816424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2879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s_ec5c831f85e2377bdde57f41da39f12d.png"/>
          <p:cNvPicPr>
            <a:picLocks noChangeAspect="1"/>
          </p:cNvPicPr>
          <p:nvPr/>
        </p:nvPicPr>
        <p:blipFill>
          <a:blip r:embed="rId4" cstate="print"/>
          <a:srcRect t="31250" r="2083" b="10416"/>
          <a:stretch>
            <a:fillRect/>
          </a:stretch>
        </p:blipFill>
        <p:spPr>
          <a:xfrm>
            <a:off x="4499992" y="4077072"/>
            <a:ext cx="4211960" cy="2509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s_31835eb9f4f1512a0051ec9db6329ff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996952"/>
            <a:ext cx="3601548" cy="3601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s_c682de01ac2869b0015f6ae5e9d1073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332655"/>
            <a:ext cx="1872208" cy="3328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df383831f16822942a233a298e69f95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420888"/>
            <a:ext cx="3499048" cy="196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Содержимое 10" descr="s_dde393c87179e4ce8274c01086a39680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4509120"/>
            <a:ext cx="3672978" cy="2061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s_f2c0b264ea6fb8fe9aea0f90e863174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88640"/>
            <a:ext cx="3744416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s_13658da3669fa649dd8c612d0112bf5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340768"/>
            <a:ext cx="432048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8f81cba55aad438f6efd353a5d5bfab9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660232" y="404664"/>
            <a:ext cx="2267744" cy="302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Содержимое 10" descr="s_51fe5e325a1f942c328030f759c5f8c3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382" r="11406"/>
          <a:stretch>
            <a:fillRect/>
          </a:stretch>
        </p:blipFill>
        <p:spPr>
          <a:xfrm>
            <a:off x="251520" y="476672"/>
            <a:ext cx="3923141" cy="224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s_999efbcff6197ade0c2522aecc3e266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924944"/>
            <a:ext cx="3748414" cy="3748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s_e0bd9ac779d83c542225de268c6dd8ff.png"/>
          <p:cNvPicPr>
            <a:picLocks noChangeAspect="1"/>
          </p:cNvPicPr>
          <p:nvPr/>
        </p:nvPicPr>
        <p:blipFill>
          <a:blip r:embed="rId5" cstate="print"/>
          <a:srcRect l="21875" t="5000" r="12500" b="18750"/>
          <a:stretch>
            <a:fillRect/>
          </a:stretch>
        </p:blipFill>
        <p:spPr>
          <a:xfrm>
            <a:off x="4788024" y="3573016"/>
            <a:ext cx="3571900" cy="3112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s_dd491cf173ddf905682ff85793189adb.png"/>
          <p:cNvPicPr>
            <a:picLocks noChangeAspect="1"/>
          </p:cNvPicPr>
          <p:nvPr/>
        </p:nvPicPr>
        <p:blipFill>
          <a:blip r:embed="rId6" cstate="print"/>
          <a:srcRect r="-878" b="14583"/>
          <a:stretch>
            <a:fillRect/>
          </a:stretch>
        </p:blipFill>
        <p:spPr>
          <a:xfrm>
            <a:off x="4463302" y="404664"/>
            <a:ext cx="2120725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51520" y="692696"/>
            <a:ext cx="8568952" cy="5112568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Дошкольный возраст: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важнейший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 развития и воспитания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личности;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приобщения ребенка к познанию окружающего мира,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начальной социализации.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активизации самостоятельности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мышления,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развития познавательного интереса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любознательности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" name="Содержимое 15" descr="s_0f3e67bd33288c383a11c1e5843c716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016478" cy="5373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Содержимое 16" descr="s_270f2e827facc4c3c9f7760090dff53a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88640"/>
            <a:ext cx="345638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Рисунок 17" descr="s_10c9e5c85d6eba6c82620a6f00d4f12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509031"/>
            <a:ext cx="3456384" cy="319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dbb63afee9d236072380c34f46046acc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22895" r="11429" b="14143"/>
          <a:stretch>
            <a:fillRect/>
          </a:stretch>
        </p:blipFill>
        <p:spPr>
          <a:xfrm>
            <a:off x="1835696" y="260648"/>
            <a:ext cx="5368590" cy="285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Содержимое 10" descr="s_3690f1a6dcf1515d317c1f2d71fc5c3b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9840"/>
          <a:stretch>
            <a:fillRect/>
          </a:stretch>
        </p:blipFill>
        <p:spPr>
          <a:xfrm>
            <a:off x="4932040" y="3284984"/>
            <a:ext cx="3168352" cy="3226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s_f1e0f49c9886a86f900cee7a4fc357b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284984"/>
            <a:ext cx="3208416" cy="3208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0a4d5c4f47b3129a05a7629c61e7748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0938"/>
            <a:ext cx="309634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Содержимое 10" descr="s_9f9905e9f4c3e040221fcfd54178c18a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332656"/>
            <a:ext cx="3168352" cy="2915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s_71cc786b5c220dea54acc56dd74fec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284984"/>
            <a:ext cx="3391794" cy="3391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s_10c9e5c85d6eba6c82620a6f00d4f12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284984"/>
            <a:ext cx="3347864" cy="3347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3f8f61602e6869eb33c48e15b23bcec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18660"/>
          <a:stretch>
            <a:fillRect/>
          </a:stretch>
        </p:blipFill>
        <p:spPr>
          <a:xfrm>
            <a:off x="395536" y="188640"/>
            <a:ext cx="3895211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Содержимое 10" descr="s_89a1f3cfe4662b7e249b400250ea09c8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3501008"/>
            <a:ext cx="388843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s_a338e9c6f70902a57adf04bcdc521c4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88640"/>
            <a:ext cx="388843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s_9882cb96b97e9f76c5c63095873c614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501008"/>
            <a:ext cx="388843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3dce6111955eb8832ab30db16d447539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7362" r="1088"/>
          <a:stretch>
            <a:fillRect/>
          </a:stretch>
        </p:blipFill>
        <p:spPr>
          <a:xfrm>
            <a:off x="1115616" y="260648"/>
            <a:ext cx="2588144" cy="2883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9" descr="s_8c9f19379eac6a0d18ee81b91b197656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260648"/>
            <a:ext cx="403860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s_b088171a01a0d307fd3a33cfde9cf5e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56992"/>
            <a:ext cx="3744416" cy="3246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s_4c1afa78aa51e7b36e83cc3cee46c3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356992"/>
            <a:ext cx="324036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" name="Содержимое 15" descr="s_01b8fd1be345e0c8f4689f8f3d0b2e2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3960440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Содержимое 16" descr="s_73bff28433a106a3221996119959a4fc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32656"/>
            <a:ext cx="3816424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s_bfd1ef2091f0064009c0ec2351671cd1.png"/>
          <p:cNvPicPr>
            <a:picLocks noChangeAspect="1"/>
          </p:cNvPicPr>
          <p:nvPr/>
        </p:nvPicPr>
        <p:blipFill>
          <a:blip r:embed="rId4" cstate="print"/>
          <a:srcRect l="6875" t="20000" r="5937"/>
          <a:stretch>
            <a:fillRect/>
          </a:stretch>
        </p:blipFill>
        <p:spPr>
          <a:xfrm>
            <a:off x="2483768" y="3933056"/>
            <a:ext cx="4011928" cy="2760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" name="Содержимое 12" descr="s_01b8fd1be345e0c8f4689f8f3d0b2e2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348880"/>
            <a:ext cx="4176472" cy="417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9" descr="s_bf45d7df3dda5b0d479e62aa7fc8349c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32656"/>
            <a:ext cx="4283968" cy="4283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2828932"/>
          </a:xfrm>
        </p:spPr>
        <p:txBody>
          <a:bodyPr/>
          <a:lstStyle/>
          <a:p>
            <a:pPr algn="ctr">
              <a:buNone/>
            </a:pPr>
            <a:r>
              <a:rPr lang="ru-RU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ru-RU" sz="5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внимание!!!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3643338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Воспитывающая среда» – это совокупность окружающих ребенка социально ценностных обстоятельств, влияющих на его личностное развитие и содействующих его вхождению в современную культуру.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Цель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воспитательной среды: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мир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социально-исторических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культурных семейных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традиций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народа,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передаваемых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их поколения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поколения,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сохранение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укрепление здоровья,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осознание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одаренности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каждого ребенка.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Основные задачи: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 у детей чувства почтения и любви к родителям, уважения, милосердия и внимательного отношения к ближним, гражданско-патриотических чувств, добровольчества через традиционные и инновационные мероприятия;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коммуникативных умений, речевого взаимодействия и управленческих способностей детей; активной жизненной позиции;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5256584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бережного отношения к природе, обеспечение осознания детьми природы как необходимой и незаменимой среды обитания человека.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общей культуры личности, развитие навыков здорового образа жизни, приобщение к ценностям здорового и устойчивого образа жизни, инициативности, самостоятельности и ответственности.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9552" y="332656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Компоненты воспитывающей среды: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</p:spPr>
        <p:txBody>
          <a:bodyPr/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Развивающая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предметно – пространственная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среда. 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Организованная деятельность воспитанников. 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Мотивированное взаимодействие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взрослых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детей.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Развивающая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предметно – пространственная  среда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1972816"/>
          </a:xfrm>
        </p:spPr>
        <p:txBody>
          <a:bodyPr/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Внутренне убранство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Соответствие психологическим особенностям детей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Содержимое 11" descr="s_de38b88d3ef317ea35c040e3d2748368.pn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5292080" y="3068960"/>
            <a:ext cx="3304301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Организованная деятельность воспитанников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39552" y="2204864"/>
            <a:ext cx="3826768" cy="3989039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Создаются условия для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использования различных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видов детской деятельности,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 образовательных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событий, видов культурных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Содержимое 9" descr="s_8c9f19379eac6a0d18ee81b91b1976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32856"/>
            <a:ext cx="4224469" cy="37444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226</Words>
  <Application>Microsoft Office PowerPoint</Application>
  <PresentationFormat>Экран (4:3)</PresentationFormat>
  <Paragraphs>72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Модель создания воспитательной культурной среды по патриотическому воспитанию </vt:lpstr>
      <vt:lpstr>Слайд 2</vt:lpstr>
      <vt:lpstr>Слайд 3</vt:lpstr>
      <vt:lpstr>Слайд 4</vt:lpstr>
      <vt:lpstr>Основные задачи:</vt:lpstr>
      <vt:lpstr>Слайд 6</vt:lpstr>
      <vt:lpstr>Компоненты воспитывающей среды: </vt:lpstr>
      <vt:lpstr>Развивающая  предметно – пространственная  среда</vt:lpstr>
      <vt:lpstr>Организованная деятельность воспитанников</vt:lpstr>
      <vt:lpstr>Мотивированное взаимодействие взрослых и детей</vt:lpstr>
      <vt:lpstr>Ресурсы:</vt:lpstr>
      <vt:lpstr>Основу модели по созданию образовательной среды по  патриотическому воспитанию составляют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создания воспитательной культурной среды</dc:title>
  <dc:creator>ь</dc:creator>
  <cp:lastModifiedBy>user</cp:lastModifiedBy>
  <cp:revision>47</cp:revision>
  <dcterms:created xsi:type="dcterms:W3CDTF">2023-02-12T13:17:05Z</dcterms:created>
  <dcterms:modified xsi:type="dcterms:W3CDTF">2023-02-13T11:12:00Z</dcterms:modified>
</cp:coreProperties>
</file>