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0" r:id="rId3"/>
    <p:sldId id="259" r:id="rId4"/>
    <p:sldId id="256" r:id="rId5"/>
    <p:sldId id="275" r:id="rId6"/>
    <p:sldId id="274" r:id="rId7"/>
    <p:sldId id="273" r:id="rId8"/>
    <p:sldId id="272" r:id="rId9"/>
    <p:sldId id="271" r:id="rId10"/>
    <p:sldId id="270" r:id="rId11"/>
    <p:sldId id="269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37" d="100"/>
          <a:sy n="37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1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8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0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0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5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4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0E62-848A-4706-9D3E-471F4843C002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" y="0"/>
            <a:ext cx="609689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34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83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" y="0"/>
            <a:ext cx="609689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" y="0"/>
            <a:ext cx="609689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6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" y="0"/>
            <a:ext cx="609689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4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" y="0"/>
            <a:ext cx="609689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3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2" y="0"/>
            <a:ext cx="609689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8" y="0"/>
            <a:ext cx="653800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6" y="0"/>
            <a:ext cx="653594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773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2024-01-01T10:21:09Z</dcterms:created>
  <dcterms:modified xsi:type="dcterms:W3CDTF">2024-01-27T19:33:32Z</dcterms:modified>
</cp:coreProperties>
</file>