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6" r:id="rId2"/>
    <p:sldId id="260" r:id="rId3"/>
    <p:sldId id="259" r:id="rId4"/>
    <p:sldId id="256" r:id="rId5"/>
    <p:sldId id="275" r:id="rId6"/>
    <p:sldId id="274" r:id="rId7"/>
    <p:sldId id="276" r:id="rId8"/>
    <p:sldId id="273" r:id="rId9"/>
    <p:sldId id="277" r:id="rId10"/>
    <p:sldId id="278" r:id="rId11"/>
    <p:sldId id="279" r:id="rId12"/>
    <p:sldId id="280" r:id="rId13"/>
    <p:sldId id="281" r:id="rId14"/>
    <p:sldId id="282" r:id="rId15"/>
    <p:sldId id="272" r:id="rId16"/>
    <p:sldId id="271" r:id="rId17"/>
    <p:sldId id="270" r:id="rId18"/>
    <p:sldId id="283" r:id="rId19"/>
    <p:sldId id="284" r:id="rId20"/>
    <p:sldId id="285" r:id="rId21"/>
    <p:sldId id="286" r:id="rId22"/>
    <p:sldId id="287" r:id="rId23"/>
    <p:sldId id="288" r:id="rId24"/>
    <p:sldId id="293" r:id="rId25"/>
    <p:sldId id="269" r:id="rId26"/>
    <p:sldId id="289" r:id="rId27"/>
    <p:sldId id="290" r:id="rId28"/>
    <p:sldId id="291" r:id="rId29"/>
    <p:sldId id="292" r:id="rId30"/>
    <p:sldId id="294" r:id="rId31"/>
    <p:sldId id="295" r:id="rId32"/>
    <p:sldId id="296" r:id="rId33"/>
    <p:sldId id="297" r:id="rId34"/>
    <p:sldId id="298" r:id="rId35"/>
    <p:sldId id="299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300" r:id="rId45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64" autoAdjust="0"/>
  </p:normalViewPr>
  <p:slideViewPr>
    <p:cSldViewPr snapToGrid="0">
      <p:cViewPr varScale="1">
        <p:scale>
          <a:sx n="37" d="100"/>
          <a:sy n="37" d="100"/>
        </p:scale>
        <p:origin x="73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A0E62-848A-4706-9D3E-471F4843C002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64B1-F951-4E0D-A288-9C1BA039B0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316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A0E62-848A-4706-9D3E-471F4843C002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64B1-F951-4E0D-A288-9C1BA039B0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846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A0E62-848A-4706-9D3E-471F4843C002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64B1-F951-4E0D-A288-9C1BA039B0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485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A0E62-848A-4706-9D3E-471F4843C002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64B1-F951-4E0D-A288-9C1BA039B0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796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A0E62-848A-4706-9D3E-471F4843C002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64B1-F951-4E0D-A288-9C1BA039B0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100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A0E62-848A-4706-9D3E-471F4843C002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64B1-F951-4E0D-A288-9C1BA039B0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426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A0E62-848A-4706-9D3E-471F4843C002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64B1-F951-4E0D-A288-9C1BA039B0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200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A0E62-848A-4706-9D3E-471F4843C002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64B1-F951-4E0D-A288-9C1BA039B0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717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A0E62-848A-4706-9D3E-471F4843C002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64B1-F951-4E0D-A288-9C1BA039B0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652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A0E62-848A-4706-9D3E-471F4843C002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64B1-F951-4E0D-A288-9C1BA039B0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948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A0E62-848A-4706-9D3E-471F4843C002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364B1-F951-4E0D-A288-9C1BA039B0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183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A0E62-848A-4706-9D3E-471F4843C002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364B1-F951-4E0D-A288-9C1BA039B0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602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162"/>
            <a:ext cx="6858000" cy="896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481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162"/>
            <a:ext cx="6858000" cy="896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91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162"/>
            <a:ext cx="6858000" cy="896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13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162"/>
            <a:ext cx="6858000" cy="896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9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162"/>
            <a:ext cx="6858000" cy="896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17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162"/>
            <a:ext cx="6858000" cy="896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93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162"/>
            <a:ext cx="6858000" cy="896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965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162"/>
            <a:ext cx="6858000" cy="896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73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162"/>
            <a:ext cx="6858000" cy="896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45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14" y="0"/>
            <a:ext cx="641137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57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14" y="0"/>
            <a:ext cx="641137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29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162"/>
            <a:ext cx="6858000" cy="896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16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14" y="0"/>
            <a:ext cx="641137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9452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14" y="0"/>
            <a:ext cx="641137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2126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14" y="0"/>
            <a:ext cx="641137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66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14" y="0"/>
            <a:ext cx="641137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90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14" y="0"/>
            <a:ext cx="641137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099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14" y="0"/>
            <a:ext cx="641137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304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14" y="0"/>
            <a:ext cx="641137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923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14" y="0"/>
            <a:ext cx="641137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167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14" y="0"/>
            <a:ext cx="641137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6540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14" y="0"/>
            <a:ext cx="641137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162"/>
            <a:ext cx="6858000" cy="896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967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14" y="0"/>
            <a:ext cx="641137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9599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14" y="0"/>
            <a:ext cx="641137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888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14" y="0"/>
            <a:ext cx="641137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700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14" y="0"/>
            <a:ext cx="641137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3718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14" y="0"/>
            <a:ext cx="641137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210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14" y="0"/>
            <a:ext cx="641137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057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14" y="0"/>
            <a:ext cx="641137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446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14" y="0"/>
            <a:ext cx="641137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052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14" y="0"/>
            <a:ext cx="641137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592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14" y="0"/>
            <a:ext cx="641137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366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162"/>
            <a:ext cx="6858000" cy="896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429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14" y="0"/>
            <a:ext cx="641137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928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14" y="0"/>
            <a:ext cx="641137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735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14" y="0"/>
            <a:ext cx="641137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388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14" y="0"/>
            <a:ext cx="641137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778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14" y="0"/>
            <a:ext cx="641137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86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162"/>
            <a:ext cx="6858000" cy="896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30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162"/>
            <a:ext cx="6858000" cy="896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851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162"/>
            <a:ext cx="6858000" cy="896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80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162"/>
            <a:ext cx="6858000" cy="896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445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162"/>
            <a:ext cx="6858000" cy="896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6699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</TotalTime>
  <Words>0</Words>
  <Application>Microsoft Office PowerPoint</Application>
  <PresentationFormat>Экран (4:3)</PresentationFormat>
  <Paragraphs>0</Paragraphs>
  <Slides>44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8</cp:revision>
  <dcterms:created xsi:type="dcterms:W3CDTF">2024-01-01T10:21:09Z</dcterms:created>
  <dcterms:modified xsi:type="dcterms:W3CDTF">2024-01-27T19:32:29Z</dcterms:modified>
</cp:coreProperties>
</file>