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7" r:id="rId3"/>
    <p:sldId id="256" r:id="rId4"/>
    <p:sldId id="262" r:id="rId5"/>
    <p:sldId id="261" r:id="rId6"/>
    <p:sldId id="260" r:id="rId7"/>
    <p:sldId id="258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4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61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79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8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4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40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6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66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29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54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00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37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498EF-04D8-4F7D-8BE9-2DE44DDF0552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50CA7-5A87-4C25-A9D9-D739A958D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83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9600" y="221040"/>
            <a:ext cx="8305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«ЦРР – детский сад № 104» г. Орска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1469708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«Обоснование применения в ДОУ образовательных направлений функциональной грамотности при переходе на ФОП</a:t>
            </a:r>
            <a:r>
              <a:rPr lang="ru-RU" sz="36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600" b="1" dirty="0">
              <a:ln w="6600">
                <a:solidFill>
                  <a:srgbClr val="FF0000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>
              <a:ln w="6600">
                <a:solidFill>
                  <a:srgbClr val="FF0000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20936" y="4970372"/>
            <a:ext cx="50972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Портнова Елена Александровна,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ВКК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20936" y="6345496"/>
            <a:ext cx="1008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  <a:effectLst/>
                <a:latin typeface="Cabin Condensed"/>
              </a:rPr>
              <a:t>2023 г.</a:t>
            </a:r>
            <a:endParaRPr lang="ru-RU" b="0" i="0" dirty="0">
              <a:ln>
                <a:solidFill>
                  <a:srgbClr val="FF0000"/>
                </a:solidFill>
              </a:ln>
              <a:solidFill>
                <a:srgbClr val="C00000"/>
              </a:solidFill>
              <a:effectLst/>
              <a:latin typeface="Cabin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63090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20762"/>
            <a:ext cx="9295130" cy="3030537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задач, выходящих за рамки стандартных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Критическое мышление/решение задач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Умение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общаться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работать в команде</a:t>
            </a:r>
          </a:p>
        </p:txBody>
      </p:sp>
    </p:spTree>
    <p:extLst>
      <p:ext uri="{BB962C8B-B14F-4D97-AF65-F5344CB8AC3E}">
        <p14:creationId xmlns:p14="http://schemas.microsoft.com/office/powerpoint/2010/main" val="1451115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350" y="1853882"/>
            <a:ext cx="9010650" cy="3030537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качества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выживание в меняющейся среде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Любознательность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Инициативность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Настойчивость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Способность адаптироваться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Лидерские качества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Социальная и культурная грамотность</a:t>
            </a:r>
          </a:p>
        </p:txBody>
      </p:sp>
    </p:spTree>
    <p:extLst>
      <p:ext uri="{BB962C8B-B14F-4D97-AF65-F5344CB8AC3E}">
        <p14:creationId xmlns:p14="http://schemas.microsoft.com/office/powerpoint/2010/main" val="63269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10833"/>
            <a:ext cx="9010650" cy="102266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ФЗ об образовании 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оссийской Федерации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64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3663633"/>
            <a:ext cx="9010650" cy="10226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Основные задачи педагогов дошкольного образования – формировать общую культуру, развивать физические, интеллектуальные, нравственные, эстетические и личностные качества, формировать предпосылки учебной деятельности, сохранять и укреплять здоровье детей дошкольного возраста. </a:t>
            </a:r>
          </a:p>
        </p:txBody>
      </p:sp>
    </p:spTree>
    <p:extLst>
      <p:ext uri="{BB962C8B-B14F-4D97-AF65-F5344CB8AC3E}">
        <p14:creationId xmlns:p14="http://schemas.microsoft.com/office/powerpoint/2010/main" val="1673754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10833"/>
            <a:ext cx="9010650" cy="102266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Актуальность развития функциональной грамотности в ДОУ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52425" y="1809750"/>
            <a:ext cx="8305800" cy="29146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обеспечить глобальную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конкурентоспособность российского образования за счет повышения его качества на всех уровнях общего образования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 Президента от 07.05.2018 № 204, от 21.07.2020 № 474 – примеч. ред.). </a:t>
            </a:r>
          </a:p>
        </p:txBody>
      </p:sp>
    </p:spTree>
    <p:extLst>
      <p:ext uri="{BB962C8B-B14F-4D97-AF65-F5344CB8AC3E}">
        <p14:creationId xmlns:p14="http://schemas.microsoft.com/office/powerpoint/2010/main" val="3671209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10833"/>
            <a:ext cx="9010650" cy="102266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Функциональная грамотность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23825" y="3752850"/>
            <a:ext cx="4381500" cy="29146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бщее образование: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и информационная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грамотность, 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оциальная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гражданская грамотность,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грамотность, читательская, естественно-научная и математическая грамотность.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95875" y="1504950"/>
            <a:ext cx="3914775" cy="29527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читательской, математической и естественно-научной грамотности.</a:t>
            </a:r>
          </a:p>
        </p:txBody>
      </p:sp>
    </p:spTree>
    <p:extLst>
      <p:ext uri="{BB962C8B-B14F-4D97-AF65-F5344CB8AC3E}">
        <p14:creationId xmlns:p14="http://schemas.microsoft.com/office/powerpoint/2010/main" val="2572063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10832"/>
            <a:ext cx="9010650" cy="6375717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Термин «грамотность» был введен ЮНЕСКО в 1957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 определялась как умение читать и писать и использовать эти навыки в социальном контексте. Также были введены понятия «минимальная грамотность» – способность человека читать и писать простые сообщения и «функциональная грамотность» – способность использовать навыки чтения и письма в условиях взаимодействия с обществом. То есть это тот уровень грамотности, который делает возможным полноценную деятельность человека в социальном окружении. Функционально грамотный человек – только тот, кто может заниматься всеми видами деятельности, в которых грамотность требуется для эффективного функционирования его группы и сообщества, а также для того, чтобы он мог продолжать использовать чтение, письмо и вычисления для своего собственного развития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сообщества.</a:t>
            </a:r>
            <a:b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232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9600" y="221040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государственной политики в сфере образования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1469708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07.05.2018 № 204</a:t>
            </a:r>
          </a:p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национальных целях и стратегических задачах развития Российской Федерации на период до 2024 года»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6250" y="4041458"/>
            <a:ext cx="8305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ВХОЖДЕНИЯ РОССИЙСКОЙ ФЕДЕРАЦИИ В ЧИСЛО 10 ВЕДУЮЩИХ СТРАН МИРА ПО КАЧЕСТВУ ОБЩЕГО ОБРАЗОВАНИЯ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6250" y="5382102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мониторинга системы образования в части оценки качества образования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86250" y="3716477"/>
            <a:ext cx="476250" cy="32498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286250" y="5061289"/>
            <a:ext cx="476250" cy="32498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40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7650" y="379413"/>
            <a:ext cx="4743450" cy="80168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ДО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4850" y="2651125"/>
            <a:ext cx="7658100" cy="390366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личности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в том числе ценностей здорового образа жизни, развития их социальных, нравственных,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эстетических, интеллектуальных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физических качеств, инициативности, самостоятельности и ответственности ребенка,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предпосылок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деятельности».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876550" y="1581943"/>
            <a:ext cx="685800" cy="66833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598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04799"/>
            <a:ext cx="9143999" cy="6328229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взаимосвязь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образованности, профессиональной компетентности, культуры человека (Б.С.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Гершунский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интегративное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состав и содержание которого зависит от развивающихся потребностей человека и общества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целом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(В.А. Ермоленко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качества жизни общества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С.А. Крупник, В.В. Мацкевич);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владение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инструментарием универсальных видов деятельности человека независимо от области их применения (А.В.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Хуторский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уровень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повседневной жизни и деятельности, поведение в стандартных или несколько видоизменённых ситуациях, круг которых может быть сведен к некоторому инварианту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Перминова);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 (А.А. Леонтьев).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79462" y="120133"/>
            <a:ext cx="316453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понятий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2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50" y="476250"/>
            <a:ext cx="8839200" cy="6196013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дошкольного возраста «функциональная грамотность» определяется исследователями как: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ориентации личности, способной применять полученные знания, умения и навыки в самостоятельной деятельности, в социальных отношениях (И.Г.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Галянт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базовое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личности, характеризующееся готовностью успешно взаимодействовать с изменяющимся окружающим миром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Н.Ф. Виноградова);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ценностное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дошкольника, включающего такие качества, как: критическое мышление; творческие способности; групповая работа; способность к общению (М.В. Савченко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79462" y="120133"/>
            <a:ext cx="316453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понятий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96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500" y="647700"/>
            <a:ext cx="8953500" cy="6043613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стремиться к максимальной поддержке инициативы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детей в проектной деятельности, в решении образовательных и жизненных задач.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возможности целостного восприятия ребенком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мира активно использовать интегрированный подход, позволяющий решать задачи нескольких образовательных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областей в рамках одного мероприятия (события).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 организации образовательных мероприятий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активизировать психические процессы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внимание, воображение, мышление).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Познакомить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с национальным проектом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понятием «Функциональная грамотность», оказать поддержку в организации развивающей работы в условиях семьи.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Внести изменения в среду группы, так чтобы само пространство группы стимулировало активности ребенка (экспериментировать, наблюдать, творческая деятельность и др.) (среда группы – как третий педагог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11138"/>
            <a:ext cx="6858000" cy="436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дошкольникам в работе?</a:t>
            </a:r>
          </a:p>
        </p:txBody>
      </p:sp>
    </p:spTree>
    <p:extLst>
      <p:ext uri="{BB962C8B-B14F-4D97-AF65-F5344CB8AC3E}">
        <p14:creationId xmlns:p14="http://schemas.microsoft.com/office/powerpoint/2010/main" val="222649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0050" y="1122363"/>
            <a:ext cx="8458200" cy="5068887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Изучать практики поддержки детской инициативы, в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зарубежный опыт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Планировать и проводить образовательные мероприятия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 каждому образовательному мероприятию подбирать игры, упражнения, организационные моменты, способствующие развитию психических процессов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 доступной форме представлять основные положения проекта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Познакомиться с опытом организации среды в других ДОУ.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79462" y="120133"/>
            <a:ext cx="316453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Педагогу продолжать: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047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50" y="-609600"/>
            <a:ext cx="8820150" cy="746760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– это способность человека вступать в отношения с внешней средой и максимально быстро адаптироваться и функционировать в ней.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 грамотная личность – это человек, ориентирующийся в мире и действующий в соответствии с общественными ценностями, ожиданиями и интересами. Основные признаки функционально грамотной личности: это человек самостоятельный, познающий и умеющий жить среди людей, обладающий определенными качествами, ключевыми компетенциями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62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350" y="1122362"/>
            <a:ext cx="9010650" cy="3030537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навыки (решение повседневных задач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Навыки чтения и письма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Математическая грамотность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Естественнонаучная грамотность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ИКТ-грамотность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Финансовая грамотность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Культурная и гражданская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980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371</Words>
  <Application>Microsoft Office PowerPoint</Application>
  <PresentationFormat>Экран (4:3)</PresentationFormat>
  <Paragraphs>38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Cabin Condensed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ФГОС ДО</vt:lpstr>
      <vt:lpstr>- взаимосвязь образованности, профессиональной компетентности, культуры человека (Б.С. Гершунский);  - интегративное образование, состав и содержание которого зависит от развивающихся потребностей человека и общества в целом  (В.А. Ермоленко); - мера оценки качества жизни общества  (С.А. Крупник, В.В. Мацкевич); - владение инструментарием универсальных видов деятельности человека независимо от области их применения (А.В. Хуторский) - уровень повседневной жизни и деятельности, поведение в стандартных или несколько видоизменённых ситуациях, круг которых может быть сведен к некоторому инварианту  Л.М. Перминова); - способность 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 (А.А. Леонтьев). </vt:lpstr>
      <vt:lpstr>Относительно дошкольного возраста «функциональная грамотность» определяется исследователями как:   - способ социальной ориентации личности, способной применять полученные знания, умения и навыки в самостоятельной деятельности, в социальных отношениях (И.Г. Галянт); - базовое образование личности, характеризующееся готовностью успешно взаимодействовать с изменяющимся окружающим миром  (Н.Ф. Виноградова); - ценностное отношение дошкольника, включающего такие качества, как: критическое мышление; творческие способности; групповая работа; способность к общению (М.В. Савченко).</vt:lpstr>
      <vt:lpstr>- стремиться к максимальной поддержке инициативы и самостоятельной активности детей в проектной деятельности, в решении образовательных и жизненных задач. - для возможности целостного восприятия ребенком окружающего мира активно использовать интегрированный подход, позволяющий решать задачи нескольких образовательных областей в рамках одного мероприятия (события). - В организации образовательных мероприятий максимально активизировать психические процессы (внимание, воображение, мышление). - Познакомить родителей с национальным проектом «Образование», понятием «Функциональная грамотность», оказать поддержку в организации развивающей работы в условиях семьи. - Внести изменения в среду группы, так чтобы само пространство группы стимулировало активности ребенка (экспериментировать, наблюдать, творческая деятельность и др.) (среда группы – как третий педагог).</vt:lpstr>
      <vt:lpstr>1. Изучать практики поддержки детской инициативы, в т.ч. зарубежный опыт 2. Планировать и проводить образовательные мероприятия 3. К каждому образовательному мероприятию подбирать игры, упражнения, организационные моменты, способствующие развитию психических процессов 4. В доступной форме представлять основные положения проекта 5. Познакомиться с опытом организации среды в других ДОУ.</vt:lpstr>
      <vt:lpstr>Функциональная грамотность – это способность человека вступать в отношения с внешней средой и максимально быстро адаптироваться и функционировать в ней.   Функционально грамотная личность – это человек, ориентирующийся в мире и действующий в соответствии с общественными ценностями, ожиданиями и интересами. Основные признаки функционально грамотной личности: это человек самостоятельный, познающий и умеющий жить среди людей, обладающий определенными качествами, ключевыми компетенциями. </vt:lpstr>
      <vt:lpstr>Базовые навыки (решение повседневных задач):  1. Навыки чтения и письма 2. Математическая грамотность 3. Естественнонаучная грамотность 4. ИКТ-грамотность 5. Финансовая грамотность 6. Культурная и гражданская грамотность</vt:lpstr>
      <vt:lpstr>Компетенции  (решение задач, выходящих за рамки стандартных)  1. Критическое мышление/решение задач 2. Креативность 3. Умение общаться 4. Умение работать в команде</vt:lpstr>
      <vt:lpstr>Личностные качества  (выживание в меняющейся среде):  1. Любознательность 2. Инициативность 3. Настойчивость 4. Способность адаптироваться 5. Лидерские качества 6. Социальная и культурная грамотность</vt:lpstr>
      <vt:lpstr>  ФЗ об образовании в Российской Федерации статья 64</vt:lpstr>
      <vt:lpstr>  Актуальность развития функциональной грамотности в ДОУ</vt:lpstr>
      <vt:lpstr>  Функциональная грамотность</vt:lpstr>
      <vt:lpstr>  Термин «грамотность» был введен ЮНЕСКО в 1957 году  Грамотность определялась как умение читать и писать и использовать эти навыки в социальном контексте. Также были введены понятия «минимальная грамотность» – способность человека читать и писать простые сообщения и «функциональная грамотность» – способность использовать навыки чтения и письма в условиях взаимодействия с обществом. То есть это тот уровень грамотности, который делает возможным полноценную деятельность человека в социальном окружении. Функционально грамотный человек – только тот, кто может заниматься всеми видами деятельности, в которых грамотность требуется для эффективного функционирования его группы и сообщества, а также для того, чтобы он мог продолжать использовать чтение, письмо и вычисления для своего собственного развития и  развития сообщества.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8</cp:revision>
  <dcterms:created xsi:type="dcterms:W3CDTF">2023-11-14T04:29:49Z</dcterms:created>
  <dcterms:modified xsi:type="dcterms:W3CDTF">2023-11-19T16:37:51Z</dcterms:modified>
</cp:coreProperties>
</file>