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79C80-6C65-461B-B205-93C11033950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3FB2C0-07AA-485C-95B3-CF80BDE26746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Дидактическая игра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676CE0-0F40-4A25-AEDF-88247FA24E02}" type="parTrans" cxnId="{D38A7E89-52AB-488D-A3EF-A9B2CBDA0E74}">
      <dgm:prSet/>
      <dgm:spPr/>
      <dgm:t>
        <a:bodyPr/>
        <a:lstStyle/>
        <a:p>
          <a:endParaRPr lang="ru-RU"/>
        </a:p>
      </dgm:t>
    </dgm:pt>
    <dgm:pt modelId="{101051A5-A94C-471B-861F-A4F8A07E11E4}" type="sibTrans" cxnId="{D38A7E89-52AB-488D-A3EF-A9B2CBDA0E74}">
      <dgm:prSet/>
      <dgm:spPr/>
      <dgm:t>
        <a:bodyPr/>
        <a:lstStyle/>
        <a:p>
          <a:endParaRPr lang="ru-RU" dirty="0"/>
        </a:p>
      </dgm:t>
    </dgm:pt>
    <dgm:pt modelId="{32EB5766-959A-4FC5-9F66-58752D1DEA05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Форма организации математической деятельности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D71233-8773-451B-81B6-4B333D68C8BF}" type="parTrans" cxnId="{56E0D759-C57D-4540-BF8C-A83666E67DC8}">
      <dgm:prSet/>
      <dgm:spPr/>
      <dgm:t>
        <a:bodyPr/>
        <a:lstStyle/>
        <a:p>
          <a:endParaRPr lang="ru-RU"/>
        </a:p>
      </dgm:t>
    </dgm:pt>
    <dgm:pt modelId="{CA1A7C40-9614-4562-8C6C-EAAABACA519E}" type="sibTrans" cxnId="{56E0D759-C57D-4540-BF8C-A83666E67DC8}">
      <dgm:prSet/>
      <dgm:spPr/>
      <dgm:t>
        <a:bodyPr/>
        <a:lstStyle/>
        <a:p>
          <a:endParaRPr lang="ru-RU"/>
        </a:p>
      </dgm:t>
    </dgm:pt>
    <dgm:pt modelId="{C555B1E7-E9F1-4AB0-BF70-6C7D30CDA15C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Всестороннее развитие личности ребёнка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D04344-4EEE-4B36-A7D8-D447181FC4F7}" type="parTrans" cxnId="{CB7039AC-AAD0-4E43-B4D1-A829E3A2E248}">
      <dgm:prSet/>
      <dgm:spPr/>
      <dgm:t>
        <a:bodyPr/>
        <a:lstStyle/>
        <a:p>
          <a:endParaRPr lang="ru-RU"/>
        </a:p>
      </dgm:t>
    </dgm:pt>
    <dgm:pt modelId="{97C8A758-C33B-485F-9F89-2B8B09F1DC87}" type="sibTrans" cxnId="{CB7039AC-AAD0-4E43-B4D1-A829E3A2E248}">
      <dgm:prSet/>
      <dgm:spPr/>
      <dgm:t>
        <a:bodyPr/>
        <a:lstStyle/>
        <a:p>
          <a:endParaRPr lang="ru-RU"/>
        </a:p>
      </dgm:t>
    </dgm:pt>
    <dgm:pt modelId="{38A5BA3E-CF77-4673-8A35-5E63EF89DC91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Самостоятельная игровая деятельность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9E5B7-D8C1-47E2-80A6-2BE332558CFF}" type="parTrans" cxnId="{7ADAAABB-7354-4F35-9BC4-3C0711EC7BC8}">
      <dgm:prSet/>
      <dgm:spPr/>
      <dgm:t>
        <a:bodyPr/>
        <a:lstStyle/>
        <a:p>
          <a:endParaRPr lang="ru-RU"/>
        </a:p>
      </dgm:t>
    </dgm:pt>
    <dgm:pt modelId="{B1E2702D-9C6A-46E3-816F-CE42B7A7730B}" type="sibTrans" cxnId="{7ADAAABB-7354-4F35-9BC4-3C0711EC7BC8}">
      <dgm:prSet/>
      <dgm:spPr/>
      <dgm:t>
        <a:bodyPr/>
        <a:lstStyle/>
        <a:p>
          <a:endParaRPr lang="ru-RU"/>
        </a:p>
      </dgm:t>
    </dgm:pt>
    <dgm:pt modelId="{E9E4D860-F1A0-4A63-BFE1-09D18B0E54A1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Игровой метод формирования математических представлений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A17AC7-9D89-4699-9976-FFEDD0BE54AD}" type="parTrans" cxnId="{BD5BB598-AFA1-44AC-BF09-3CC9592FDA3C}">
      <dgm:prSet/>
      <dgm:spPr/>
      <dgm:t>
        <a:bodyPr/>
        <a:lstStyle/>
        <a:p>
          <a:endParaRPr lang="ru-RU"/>
        </a:p>
      </dgm:t>
    </dgm:pt>
    <dgm:pt modelId="{50840FDB-387D-403B-B1C5-6115C62D1D7E}" type="sibTrans" cxnId="{BD5BB598-AFA1-44AC-BF09-3CC9592FDA3C}">
      <dgm:prSet/>
      <dgm:spPr/>
      <dgm:t>
        <a:bodyPr/>
        <a:lstStyle/>
        <a:p>
          <a:endParaRPr lang="ru-RU"/>
        </a:p>
      </dgm:t>
    </dgm:pt>
    <dgm:pt modelId="{627D3B5E-EA46-4967-BC34-1A411B33F6E1}" type="pres">
      <dgm:prSet presAssocID="{FFC79C80-6C65-461B-B205-93C1103395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7364B-8B50-47AC-A019-C6F067B41EBD}" type="pres">
      <dgm:prSet presAssocID="{FFC79C80-6C65-461B-B205-93C110339508}" presName="cycle" presStyleCnt="0"/>
      <dgm:spPr/>
    </dgm:pt>
    <dgm:pt modelId="{1501841D-7537-440D-B38F-D4A292D5A6BD}" type="pres">
      <dgm:prSet presAssocID="{883FB2C0-07AA-485C-95B3-CF80BDE26746}" presName="nodeFirstNode" presStyleLbl="node1" presStyleIdx="0" presStyleCnt="5" custScaleX="118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3EEBA-BEB9-42AD-8BDE-7C02335A2D1D}" type="pres">
      <dgm:prSet presAssocID="{101051A5-A94C-471B-861F-A4F8A07E11E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07E388E7-1F96-4C85-BFE0-55FF0519D7BE}" type="pres">
      <dgm:prSet presAssocID="{32EB5766-959A-4FC5-9F66-58752D1DEA05}" presName="nodeFollowingNodes" presStyleLbl="node1" presStyleIdx="1" presStyleCnt="5" custScaleX="166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194CD-9E16-40C6-BCC5-B878BA37D8AA}" type="pres">
      <dgm:prSet presAssocID="{C555B1E7-E9F1-4AB0-BF70-6C7D30CDA15C}" presName="nodeFollowingNodes" presStyleLbl="node1" presStyleIdx="2" presStyleCnt="5" custScaleX="143470" custRadScaleRad="109168" custRadScaleInc="-35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1BE0E-94F0-4D13-AB07-95330AC67A0E}" type="pres">
      <dgm:prSet presAssocID="{38A5BA3E-CF77-4673-8A35-5E63EF89DC91}" presName="nodeFollowingNodes" presStyleLbl="node1" presStyleIdx="3" presStyleCnt="5" custScaleX="154889" custRadScaleRad="107593" custRadScaleInc="34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9716C-8B64-4EF2-88B3-2E1CDB45D61D}" type="pres">
      <dgm:prSet presAssocID="{E9E4D860-F1A0-4A63-BFE1-09D18B0E54A1}" presName="nodeFollowingNodes" presStyleLbl="node1" presStyleIdx="4" presStyleCnt="5" custScaleX="172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7039AC-AAD0-4E43-B4D1-A829E3A2E248}" srcId="{FFC79C80-6C65-461B-B205-93C110339508}" destId="{C555B1E7-E9F1-4AB0-BF70-6C7D30CDA15C}" srcOrd="2" destOrd="0" parTransId="{B6D04344-4EEE-4B36-A7D8-D447181FC4F7}" sibTransId="{97C8A758-C33B-485F-9F89-2B8B09F1DC87}"/>
    <dgm:cxn modelId="{69891C51-2545-4405-9559-DF1D6F548E6D}" type="presOf" srcId="{FFC79C80-6C65-461B-B205-93C110339508}" destId="{627D3B5E-EA46-4967-BC34-1A411B33F6E1}" srcOrd="0" destOrd="0" presId="urn:microsoft.com/office/officeart/2005/8/layout/cycle3"/>
    <dgm:cxn modelId="{8365F84E-E9EC-45A0-82B9-6E7170CDAB18}" type="presOf" srcId="{883FB2C0-07AA-485C-95B3-CF80BDE26746}" destId="{1501841D-7537-440D-B38F-D4A292D5A6BD}" srcOrd="0" destOrd="0" presId="urn:microsoft.com/office/officeart/2005/8/layout/cycle3"/>
    <dgm:cxn modelId="{D38A7E89-52AB-488D-A3EF-A9B2CBDA0E74}" srcId="{FFC79C80-6C65-461B-B205-93C110339508}" destId="{883FB2C0-07AA-485C-95B3-CF80BDE26746}" srcOrd="0" destOrd="0" parTransId="{17676CE0-0F40-4A25-AEDF-88247FA24E02}" sibTransId="{101051A5-A94C-471B-861F-A4F8A07E11E4}"/>
    <dgm:cxn modelId="{38B44897-A342-458F-A0D7-ECC731B099DF}" type="presOf" srcId="{101051A5-A94C-471B-861F-A4F8A07E11E4}" destId="{D413EEBA-BEB9-42AD-8BDE-7C02335A2D1D}" srcOrd="0" destOrd="0" presId="urn:microsoft.com/office/officeart/2005/8/layout/cycle3"/>
    <dgm:cxn modelId="{DCFE1991-4543-45C2-9134-8616797894B5}" type="presOf" srcId="{C555B1E7-E9F1-4AB0-BF70-6C7D30CDA15C}" destId="{EF8194CD-9E16-40C6-BCC5-B878BA37D8AA}" srcOrd="0" destOrd="0" presId="urn:microsoft.com/office/officeart/2005/8/layout/cycle3"/>
    <dgm:cxn modelId="{56E0D759-C57D-4540-BF8C-A83666E67DC8}" srcId="{FFC79C80-6C65-461B-B205-93C110339508}" destId="{32EB5766-959A-4FC5-9F66-58752D1DEA05}" srcOrd="1" destOrd="0" parTransId="{7ED71233-8773-451B-81B6-4B333D68C8BF}" sibTransId="{CA1A7C40-9614-4562-8C6C-EAAABACA519E}"/>
    <dgm:cxn modelId="{C5DBD194-4A40-45FE-B31C-2685CBB60544}" type="presOf" srcId="{32EB5766-959A-4FC5-9F66-58752D1DEA05}" destId="{07E388E7-1F96-4C85-BFE0-55FF0519D7BE}" srcOrd="0" destOrd="0" presId="urn:microsoft.com/office/officeart/2005/8/layout/cycle3"/>
    <dgm:cxn modelId="{38C03D86-B0B2-4BFF-B8B3-00490F25E2A5}" type="presOf" srcId="{38A5BA3E-CF77-4673-8A35-5E63EF89DC91}" destId="{BE51BE0E-94F0-4D13-AB07-95330AC67A0E}" srcOrd="0" destOrd="0" presId="urn:microsoft.com/office/officeart/2005/8/layout/cycle3"/>
    <dgm:cxn modelId="{BD5BB598-AFA1-44AC-BF09-3CC9592FDA3C}" srcId="{FFC79C80-6C65-461B-B205-93C110339508}" destId="{E9E4D860-F1A0-4A63-BFE1-09D18B0E54A1}" srcOrd="4" destOrd="0" parTransId="{6AA17AC7-9D89-4699-9976-FFEDD0BE54AD}" sibTransId="{50840FDB-387D-403B-B1C5-6115C62D1D7E}"/>
    <dgm:cxn modelId="{7ADAAABB-7354-4F35-9BC4-3C0711EC7BC8}" srcId="{FFC79C80-6C65-461B-B205-93C110339508}" destId="{38A5BA3E-CF77-4673-8A35-5E63EF89DC91}" srcOrd="3" destOrd="0" parTransId="{C1E9E5B7-D8C1-47E2-80A6-2BE332558CFF}" sibTransId="{B1E2702D-9C6A-46E3-816F-CE42B7A7730B}"/>
    <dgm:cxn modelId="{5F4D609B-6567-468E-85D3-86E3FAB2735E}" type="presOf" srcId="{E9E4D860-F1A0-4A63-BFE1-09D18B0E54A1}" destId="{C0B9716C-8B64-4EF2-88B3-2E1CDB45D61D}" srcOrd="0" destOrd="0" presId="urn:microsoft.com/office/officeart/2005/8/layout/cycle3"/>
    <dgm:cxn modelId="{A040BCB3-AD43-4D20-80AE-6F03352D3D9C}" type="presParOf" srcId="{627D3B5E-EA46-4967-BC34-1A411B33F6E1}" destId="{E7A7364B-8B50-47AC-A019-C6F067B41EBD}" srcOrd="0" destOrd="0" presId="urn:microsoft.com/office/officeart/2005/8/layout/cycle3"/>
    <dgm:cxn modelId="{C38B9803-0A0C-4BB8-A859-21A7158E6949}" type="presParOf" srcId="{E7A7364B-8B50-47AC-A019-C6F067B41EBD}" destId="{1501841D-7537-440D-B38F-D4A292D5A6BD}" srcOrd="0" destOrd="0" presId="urn:microsoft.com/office/officeart/2005/8/layout/cycle3"/>
    <dgm:cxn modelId="{82653886-F4C0-43A0-8AC9-290D731CF301}" type="presParOf" srcId="{E7A7364B-8B50-47AC-A019-C6F067B41EBD}" destId="{D413EEBA-BEB9-42AD-8BDE-7C02335A2D1D}" srcOrd="1" destOrd="0" presId="urn:microsoft.com/office/officeart/2005/8/layout/cycle3"/>
    <dgm:cxn modelId="{13D9F433-E987-4E3E-88BD-DF46418C7E0B}" type="presParOf" srcId="{E7A7364B-8B50-47AC-A019-C6F067B41EBD}" destId="{07E388E7-1F96-4C85-BFE0-55FF0519D7BE}" srcOrd="2" destOrd="0" presId="urn:microsoft.com/office/officeart/2005/8/layout/cycle3"/>
    <dgm:cxn modelId="{55B02C30-B3B5-495C-8DEE-519AED2F89D8}" type="presParOf" srcId="{E7A7364B-8B50-47AC-A019-C6F067B41EBD}" destId="{EF8194CD-9E16-40C6-BCC5-B878BA37D8AA}" srcOrd="3" destOrd="0" presId="urn:microsoft.com/office/officeart/2005/8/layout/cycle3"/>
    <dgm:cxn modelId="{3D574A64-283C-4AE0-8345-286462D3BC1B}" type="presParOf" srcId="{E7A7364B-8B50-47AC-A019-C6F067B41EBD}" destId="{BE51BE0E-94F0-4D13-AB07-95330AC67A0E}" srcOrd="4" destOrd="0" presId="urn:microsoft.com/office/officeart/2005/8/layout/cycle3"/>
    <dgm:cxn modelId="{B42AFC5A-2A7E-4929-929A-CD2C8F09BD32}" type="presParOf" srcId="{E7A7364B-8B50-47AC-A019-C6F067B41EBD}" destId="{C0B9716C-8B64-4EF2-88B3-2E1CDB45D61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7D630F-D8AB-41A0-86E2-E40E409E675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0AD1A3-86CF-4255-BFF2-96A5F20774D6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BA51A6-1FE2-458E-9E1B-2FC09558B012}" type="parTrans" cxnId="{5068F7A0-C7DC-4F37-BF4E-5B07E72CB9D5}">
      <dgm:prSet/>
      <dgm:spPr/>
      <dgm:t>
        <a:bodyPr/>
        <a:lstStyle/>
        <a:p>
          <a:endParaRPr lang="ru-RU"/>
        </a:p>
      </dgm:t>
    </dgm:pt>
    <dgm:pt modelId="{D23F4F1E-07D7-4C99-A3F0-420D90CC9955}" type="sibTrans" cxnId="{5068F7A0-C7DC-4F37-BF4E-5B07E72CB9D5}">
      <dgm:prSet/>
      <dgm:spPr/>
      <dgm:t>
        <a:bodyPr/>
        <a:lstStyle/>
        <a:p>
          <a:endParaRPr lang="ru-RU"/>
        </a:p>
      </dgm:t>
    </dgm:pt>
    <dgm:pt modelId="{9D89AE0F-A796-4A48-8E2A-75E28DEBF492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78BE83-C1BD-4453-B58B-5620CBE5F060}" type="parTrans" cxnId="{F8C55136-3B80-4A97-9F00-D5C8BD6BBFAC}">
      <dgm:prSet/>
      <dgm:spPr/>
      <dgm:t>
        <a:bodyPr/>
        <a:lstStyle/>
        <a:p>
          <a:endParaRPr lang="ru-RU"/>
        </a:p>
      </dgm:t>
    </dgm:pt>
    <dgm:pt modelId="{E29F19C9-2A8E-4711-882C-1BAAFECBEEF9}" type="sibTrans" cxnId="{F8C55136-3B80-4A97-9F00-D5C8BD6BBFAC}">
      <dgm:prSet/>
      <dgm:spPr/>
      <dgm:t>
        <a:bodyPr/>
        <a:lstStyle/>
        <a:p>
          <a:endParaRPr lang="ru-RU"/>
        </a:p>
      </dgm:t>
    </dgm:pt>
    <dgm:pt modelId="{CB423FB3-5BF0-49BE-A417-901F7CAF929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B53041-71E8-441D-BF76-E639787425FF}" type="parTrans" cxnId="{1F2BE3FA-16E2-421C-AD55-3DE580121653}">
      <dgm:prSet/>
      <dgm:spPr/>
      <dgm:t>
        <a:bodyPr/>
        <a:lstStyle/>
        <a:p>
          <a:endParaRPr lang="ru-RU"/>
        </a:p>
      </dgm:t>
    </dgm:pt>
    <dgm:pt modelId="{6A690AAE-F27E-4EB3-A880-AB7776A1760C}" type="sibTrans" cxnId="{1F2BE3FA-16E2-421C-AD55-3DE580121653}">
      <dgm:prSet/>
      <dgm:spPr/>
      <dgm:t>
        <a:bodyPr/>
        <a:lstStyle/>
        <a:p>
          <a:endParaRPr lang="ru-RU"/>
        </a:p>
      </dgm:t>
    </dgm:pt>
    <dgm:pt modelId="{AB58EF9A-4AE3-44A1-A43E-BA69012089B0}" type="pres">
      <dgm:prSet presAssocID="{B57D630F-D8AB-41A0-86E2-E40E409E675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417BB-DF62-4830-A75B-568ED31D7069}" type="pres">
      <dgm:prSet presAssocID="{B57D630F-D8AB-41A0-86E2-E40E409E675A}" presName="dummyMaxCanvas" presStyleCnt="0">
        <dgm:presLayoutVars/>
      </dgm:prSet>
      <dgm:spPr/>
    </dgm:pt>
    <dgm:pt modelId="{DC1BB96B-0051-4D21-B9CE-579ECC7CEFAC}" type="pres">
      <dgm:prSet presAssocID="{B57D630F-D8AB-41A0-86E2-E40E409E675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3CCEC-9BCE-4FE2-84A6-62967936CFA4}" type="pres">
      <dgm:prSet presAssocID="{B57D630F-D8AB-41A0-86E2-E40E409E675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63010-C649-4E1A-B069-8AEB015363F2}" type="pres">
      <dgm:prSet presAssocID="{B57D630F-D8AB-41A0-86E2-E40E409E675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9E1B0-9C76-4E2E-AC75-8FA251B161CE}" type="pres">
      <dgm:prSet presAssocID="{B57D630F-D8AB-41A0-86E2-E40E409E675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20B89-0E5D-497E-B1A7-768E20561A7B}" type="pres">
      <dgm:prSet presAssocID="{B57D630F-D8AB-41A0-86E2-E40E409E675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0D57B-3F2D-4EC4-851A-F1CDC79971BD}" type="pres">
      <dgm:prSet presAssocID="{B57D630F-D8AB-41A0-86E2-E40E409E675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7B298-8DE7-4F5D-BF14-1C741565720D}" type="pres">
      <dgm:prSet presAssocID="{B57D630F-D8AB-41A0-86E2-E40E409E675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BF582-FDA7-4D24-829A-13D05E45DD70}" type="pres">
      <dgm:prSet presAssocID="{B57D630F-D8AB-41A0-86E2-E40E409E675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1014EF-D74A-4FAB-B206-081A9D29F8E0}" type="presOf" srcId="{9D89AE0F-A796-4A48-8E2A-75E28DEBF492}" destId="{B5E3CCEC-9BCE-4FE2-84A6-62967936CFA4}" srcOrd="0" destOrd="0" presId="urn:microsoft.com/office/officeart/2005/8/layout/vProcess5"/>
    <dgm:cxn modelId="{505653DF-FEFF-43A9-9AB6-42C836C15C1A}" type="presOf" srcId="{D23F4F1E-07D7-4C99-A3F0-420D90CC9955}" destId="{5EE9E1B0-9C76-4E2E-AC75-8FA251B161CE}" srcOrd="0" destOrd="0" presId="urn:microsoft.com/office/officeart/2005/8/layout/vProcess5"/>
    <dgm:cxn modelId="{F8C55136-3B80-4A97-9F00-D5C8BD6BBFAC}" srcId="{B57D630F-D8AB-41A0-86E2-E40E409E675A}" destId="{9D89AE0F-A796-4A48-8E2A-75E28DEBF492}" srcOrd="1" destOrd="0" parTransId="{1E78BE83-C1BD-4453-B58B-5620CBE5F060}" sibTransId="{E29F19C9-2A8E-4711-882C-1BAAFECBEEF9}"/>
    <dgm:cxn modelId="{5CE174FC-0980-4F36-A755-5B554C53D231}" type="presOf" srcId="{BF0AD1A3-86CF-4255-BFF2-96A5F20774D6}" destId="{1A10D57B-3F2D-4EC4-851A-F1CDC79971BD}" srcOrd="1" destOrd="0" presId="urn:microsoft.com/office/officeart/2005/8/layout/vProcess5"/>
    <dgm:cxn modelId="{94F4C7B9-835E-4BA9-8BCF-0C5203320F42}" type="presOf" srcId="{9D89AE0F-A796-4A48-8E2A-75E28DEBF492}" destId="{0CB7B298-8DE7-4F5D-BF14-1C741565720D}" srcOrd="1" destOrd="0" presId="urn:microsoft.com/office/officeart/2005/8/layout/vProcess5"/>
    <dgm:cxn modelId="{AFC90148-1106-4461-AFB3-CBF6ADEAD7E3}" type="presOf" srcId="{BF0AD1A3-86CF-4255-BFF2-96A5F20774D6}" destId="{DC1BB96B-0051-4D21-B9CE-579ECC7CEFAC}" srcOrd="0" destOrd="0" presId="urn:microsoft.com/office/officeart/2005/8/layout/vProcess5"/>
    <dgm:cxn modelId="{25885D12-EBEB-451E-8B78-C174F6260CF3}" type="presOf" srcId="{CB423FB3-5BF0-49BE-A417-901F7CAF9294}" destId="{8B1BF582-FDA7-4D24-829A-13D05E45DD70}" srcOrd="1" destOrd="0" presId="urn:microsoft.com/office/officeart/2005/8/layout/vProcess5"/>
    <dgm:cxn modelId="{1F2BE3FA-16E2-421C-AD55-3DE580121653}" srcId="{B57D630F-D8AB-41A0-86E2-E40E409E675A}" destId="{CB423FB3-5BF0-49BE-A417-901F7CAF9294}" srcOrd="2" destOrd="0" parTransId="{28B53041-71E8-441D-BF76-E639787425FF}" sibTransId="{6A690AAE-F27E-4EB3-A880-AB7776A1760C}"/>
    <dgm:cxn modelId="{6CB9FF91-A21E-42DD-809D-BC2303465020}" type="presOf" srcId="{B57D630F-D8AB-41A0-86E2-E40E409E675A}" destId="{AB58EF9A-4AE3-44A1-A43E-BA69012089B0}" srcOrd="0" destOrd="0" presId="urn:microsoft.com/office/officeart/2005/8/layout/vProcess5"/>
    <dgm:cxn modelId="{5068F7A0-C7DC-4F37-BF4E-5B07E72CB9D5}" srcId="{B57D630F-D8AB-41A0-86E2-E40E409E675A}" destId="{BF0AD1A3-86CF-4255-BFF2-96A5F20774D6}" srcOrd="0" destOrd="0" parTransId="{3ABA51A6-1FE2-458E-9E1B-2FC09558B012}" sibTransId="{D23F4F1E-07D7-4C99-A3F0-420D90CC9955}"/>
    <dgm:cxn modelId="{DBCF6638-BC24-4E62-B8D0-D4868AEC5126}" type="presOf" srcId="{E29F19C9-2A8E-4711-882C-1BAAFECBEEF9}" destId="{DE620B89-0E5D-497E-B1A7-768E20561A7B}" srcOrd="0" destOrd="0" presId="urn:microsoft.com/office/officeart/2005/8/layout/vProcess5"/>
    <dgm:cxn modelId="{71AFAA54-5D12-49A5-95A6-73E386468B73}" type="presOf" srcId="{CB423FB3-5BF0-49BE-A417-901F7CAF9294}" destId="{3BA63010-C649-4E1A-B069-8AEB015363F2}" srcOrd="0" destOrd="0" presId="urn:microsoft.com/office/officeart/2005/8/layout/vProcess5"/>
    <dgm:cxn modelId="{8C5C2180-364E-437B-8647-F6B789D3B852}" type="presParOf" srcId="{AB58EF9A-4AE3-44A1-A43E-BA69012089B0}" destId="{CE7417BB-DF62-4830-A75B-568ED31D7069}" srcOrd="0" destOrd="0" presId="urn:microsoft.com/office/officeart/2005/8/layout/vProcess5"/>
    <dgm:cxn modelId="{B43B32F6-65BE-4E64-9EF3-1216F9C17479}" type="presParOf" srcId="{AB58EF9A-4AE3-44A1-A43E-BA69012089B0}" destId="{DC1BB96B-0051-4D21-B9CE-579ECC7CEFAC}" srcOrd="1" destOrd="0" presId="urn:microsoft.com/office/officeart/2005/8/layout/vProcess5"/>
    <dgm:cxn modelId="{D12555C4-4387-4909-B0F1-3B6E7327285A}" type="presParOf" srcId="{AB58EF9A-4AE3-44A1-A43E-BA69012089B0}" destId="{B5E3CCEC-9BCE-4FE2-84A6-62967936CFA4}" srcOrd="2" destOrd="0" presId="urn:microsoft.com/office/officeart/2005/8/layout/vProcess5"/>
    <dgm:cxn modelId="{9526CF3D-11F1-403A-88B9-892394021EA2}" type="presParOf" srcId="{AB58EF9A-4AE3-44A1-A43E-BA69012089B0}" destId="{3BA63010-C649-4E1A-B069-8AEB015363F2}" srcOrd="3" destOrd="0" presId="urn:microsoft.com/office/officeart/2005/8/layout/vProcess5"/>
    <dgm:cxn modelId="{CCB26465-1AA8-4C1B-847F-BE73D436952E}" type="presParOf" srcId="{AB58EF9A-4AE3-44A1-A43E-BA69012089B0}" destId="{5EE9E1B0-9C76-4E2E-AC75-8FA251B161CE}" srcOrd="4" destOrd="0" presId="urn:microsoft.com/office/officeart/2005/8/layout/vProcess5"/>
    <dgm:cxn modelId="{EDE36304-A33B-4D1B-9527-5CFC75399B41}" type="presParOf" srcId="{AB58EF9A-4AE3-44A1-A43E-BA69012089B0}" destId="{DE620B89-0E5D-497E-B1A7-768E20561A7B}" srcOrd="5" destOrd="0" presId="urn:microsoft.com/office/officeart/2005/8/layout/vProcess5"/>
    <dgm:cxn modelId="{77206D80-772D-4766-ACDA-5911CBFD4389}" type="presParOf" srcId="{AB58EF9A-4AE3-44A1-A43E-BA69012089B0}" destId="{1A10D57B-3F2D-4EC4-851A-F1CDC79971BD}" srcOrd="6" destOrd="0" presId="urn:microsoft.com/office/officeart/2005/8/layout/vProcess5"/>
    <dgm:cxn modelId="{5BEFC303-09D9-4AD0-B733-CEB911CEC430}" type="presParOf" srcId="{AB58EF9A-4AE3-44A1-A43E-BA69012089B0}" destId="{0CB7B298-8DE7-4F5D-BF14-1C741565720D}" srcOrd="7" destOrd="0" presId="urn:microsoft.com/office/officeart/2005/8/layout/vProcess5"/>
    <dgm:cxn modelId="{6EB82101-C39E-4FD2-81A2-4546A16D1F27}" type="presParOf" srcId="{AB58EF9A-4AE3-44A1-A43E-BA69012089B0}" destId="{8B1BF582-FDA7-4D24-829A-13D05E45DD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ACFAF7-B19A-4508-9B28-2706ED6FD1A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DF1ACD-1140-46FA-A987-668C2C8B59C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предметы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537CBF-4A9D-4846-BF41-85C8AFAC812F}" type="parTrans" cxnId="{CB41D862-25C8-4347-94C8-52AD24821C78}">
      <dgm:prSet/>
      <dgm:spPr/>
      <dgm:t>
        <a:bodyPr/>
        <a:lstStyle/>
        <a:p>
          <a:endParaRPr lang="ru-RU"/>
        </a:p>
      </dgm:t>
    </dgm:pt>
    <dgm:pt modelId="{1CBF7D55-D742-45A0-A6BD-45E2540BF963}" type="sibTrans" cxnId="{CB41D862-25C8-4347-94C8-52AD24821C7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D154061-3AE6-4538-BC7B-DB9CB9A816C5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наглядный показ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A439B0-517F-41A3-95E1-F8E6C4E75E3D}" type="parTrans" cxnId="{AA36F8CD-F73D-4EA1-8295-CE1884D3E968}">
      <dgm:prSet/>
      <dgm:spPr/>
      <dgm:t>
        <a:bodyPr/>
        <a:lstStyle/>
        <a:p>
          <a:endParaRPr lang="ru-RU"/>
        </a:p>
      </dgm:t>
    </dgm:pt>
    <dgm:pt modelId="{4E96CD56-FE1A-4416-8122-2BF0E96F6C84}" type="sibTrans" cxnId="{AA36F8CD-F73D-4EA1-8295-CE1884D3E968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7BADD97A-1A8F-4F3F-BF8A-E4678220D19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картинки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2D91F8-7C61-40B1-A1BA-30A39D8F15BC}" type="parTrans" cxnId="{33DFE64F-D161-40DD-B5E3-B93F0D55A46F}">
      <dgm:prSet/>
      <dgm:spPr/>
      <dgm:t>
        <a:bodyPr/>
        <a:lstStyle/>
        <a:p>
          <a:endParaRPr lang="ru-RU"/>
        </a:p>
      </dgm:t>
    </dgm:pt>
    <dgm:pt modelId="{22A64FFF-CAAD-43CF-9D00-4E2F0FAC2201}" type="sibTrans" cxnId="{33DFE64F-D161-40DD-B5E3-B93F0D55A46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E566048-97AC-4201-80D4-8A2E751F12A1}" type="pres">
      <dgm:prSet presAssocID="{61ACFAF7-B19A-4508-9B28-2706ED6FD1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A7CDAA-5AB0-493F-839C-01C86D4E3EEC}" type="pres">
      <dgm:prSet presAssocID="{EADF1ACD-1140-46FA-A987-668C2C8B59CC}" presName="node" presStyleLbl="node1" presStyleIdx="0" presStyleCnt="3" custRadScaleRad="73757" custRadScaleInc="-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8EFAB-24C1-4FA2-86D1-1FA70359B3B6}" type="pres">
      <dgm:prSet presAssocID="{1CBF7D55-D742-45A0-A6BD-45E2540BF96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A1AC935-26F4-491E-981C-1C347C9CEFE4}" type="pres">
      <dgm:prSet presAssocID="{1CBF7D55-D742-45A0-A6BD-45E2540BF96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5668507-FFD5-4924-9D86-3D934817AADB}" type="pres">
      <dgm:prSet presAssocID="{5D154061-3AE6-4538-BC7B-DB9CB9A816C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CC4EA-53E9-49D4-BC94-6D19821AE546}" type="pres">
      <dgm:prSet presAssocID="{4E96CD56-FE1A-4416-8122-2BF0E96F6C8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08E3D2C-7ECB-4BAE-AABD-07F95B957201}" type="pres">
      <dgm:prSet presAssocID="{4E96CD56-FE1A-4416-8122-2BF0E96F6C8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95CC8DF-EE21-4635-BD8F-B89662014D46}" type="pres">
      <dgm:prSet presAssocID="{7BADD97A-1A8F-4F3F-BF8A-E4678220D19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28D4C-B4A0-4574-915B-32E30CF3E907}" type="pres">
      <dgm:prSet presAssocID="{22A64FFF-CAAD-43CF-9D00-4E2F0FAC220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FBD36E2-AE5C-46C4-97DD-37F2D7AC502C}" type="pres">
      <dgm:prSet presAssocID="{22A64FFF-CAAD-43CF-9D00-4E2F0FAC220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35E1D78-C0E5-463E-B9C3-06D6FAC69095}" type="presOf" srcId="{1CBF7D55-D742-45A0-A6BD-45E2540BF963}" destId="{3A1AC935-26F4-491E-981C-1C347C9CEFE4}" srcOrd="1" destOrd="0" presId="urn:microsoft.com/office/officeart/2005/8/layout/cycle7"/>
    <dgm:cxn modelId="{C52DA795-152C-49DC-8D4F-6DC8AB15EB75}" type="presOf" srcId="{5D154061-3AE6-4538-BC7B-DB9CB9A816C5}" destId="{C5668507-FFD5-4924-9D86-3D934817AADB}" srcOrd="0" destOrd="0" presId="urn:microsoft.com/office/officeart/2005/8/layout/cycle7"/>
    <dgm:cxn modelId="{CB41D862-25C8-4347-94C8-52AD24821C78}" srcId="{61ACFAF7-B19A-4508-9B28-2706ED6FD1AC}" destId="{EADF1ACD-1140-46FA-A987-668C2C8B59CC}" srcOrd="0" destOrd="0" parTransId="{97537CBF-4A9D-4846-BF41-85C8AFAC812F}" sibTransId="{1CBF7D55-D742-45A0-A6BD-45E2540BF963}"/>
    <dgm:cxn modelId="{89544B6C-D3A2-4538-8F6B-F227B5F35556}" type="presOf" srcId="{22A64FFF-CAAD-43CF-9D00-4E2F0FAC2201}" destId="{EA928D4C-B4A0-4574-915B-32E30CF3E907}" srcOrd="0" destOrd="0" presId="urn:microsoft.com/office/officeart/2005/8/layout/cycle7"/>
    <dgm:cxn modelId="{6F6DD0C0-C69A-4D69-901D-EF7D6AFB9C56}" type="presOf" srcId="{4E96CD56-FE1A-4416-8122-2BF0E96F6C84}" destId="{708E3D2C-7ECB-4BAE-AABD-07F95B957201}" srcOrd="1" destOrd="0" presId="urn:microsoft.com/office/officeart/2005/8/layout/cycle7"/>
    <dgm:cxn modelId="{66CCEECC-72EA-4BEF-B42B-06DD6C828831}" type="presOf" srcId="{7BADD97A-1A8F-4F3F-BF8A-E4678220D19C}" destId="{895CC8DF-EE21-4635-BD8F-B89662014D46}" srcOrd="0" destOrd="0" presId="urn:microsoft.com/office/officeart/2005/8/layout/cycle7"/>
    <dgm:cxn modelId="{E196E780-530F-4A67-9667-2D571947415E}" type="presOf" srcId="{22A64FFF-CAAD-43CF-9D00-4E2F0FAC2201}" destId="{6FBD36E2-AE5C-46C4-97DD-37F2D7AC502C}" srcOrd="1" destOrd="0" presId="urn:microsoft.com/office/officeart/2005/8/layout/cycle7"/>
    <dgm:cxn modelId="{F5FDB61C-0430-44BD-B117-D5D84423C698}" type="presOf" srcId="{1CBF7D55-D742-45A0-A6BD-45E2540BF963}" destId="{05E8EFAB-24C1-4FA2-86D1-1FA70359B3B6}" srcOrd="0" destOrd="0" presId="urn:microsoft.com/office/officeart/2005/8/layout/cycle7"/>
    <dgm:cxn modelId="{28D24286-8667-4904-A609-EDE96B60D143}" type="presOf" srcId="{61ACFAF7-B19A-4508-9B28-2706ED6FD1AC}" destId="{0E566048-97AC-4201-80D4-8A2E751F12A1}" srcOrd="0" destOrd="0" presId="urn:microsoft.com/office/officeart/2005/8/layout/cycle7"/>
    <dgm:cxn modelId="{33DFE64F-D161-40DD-B5E3-B93F0D55A46F}" srcId="{61ACFAF7-B19A-4508-9B28-2706ED6FD1AC}" destId="{7BADD97A-1A8F-4F3F-BF8A-E4678220D19C}" srcOrd="2" destOrd="0" parTransId="{A62D91F8-7C61-40B1-A1BA-30A39D8F15BC}" sibTransId="{22A64FFF-CAAD-43CF-9D00-4E2F0FAC2201}"/>
    <dgm:cxn modelId="{B0215C09-E52F-4A5B-BC4C-86BF777985FD}" type="presOf" srcId="{4E96CD56-FE1A-4416-8122-2BF0E96F6C84}" destId="{220CC4EA-53E9-49D4-BC94-6D19821AE546}" srcOrd="0" destOrd="0" presId="urn:microsoft.com/office/officeart/2005/8/layout/cycle7"/>
    <dgm:cxn modelId="{AE4E0EC0-5C9C-452D-8816-F502FFDDDBBE}" type="presOf" srcId="{EADF1ACD-1140-46FA-A987-668C2C8B59CC}" destId="{BDA7CDAA-5AB0-493F-839C-01C86D4E3EEC}" srcOrd="0" destOrd="0" presId="urn:microsoft.com/office/officeart/2005/8/layout/cycle7"/>
    <dgm:cxn modelId="{AA36F8CD-F73D-4EA1-8295-CE1884D3E968}" srcId="{61ACFAF7-B19A-4508-9B28-2706ED6FD1AC}" destId="{5D154061-3AE6-4538-BC7B-DB9CB9A816C5}" srcOrd="1" destOrd="0" parTransId="{61A439B0-517F-41A3-95E1-F8E6C4E75E3D}" sibTransId="{4E96CD56-FE1A-4416-8122-2BF0E96F6C84}"/>
    <dgm:cxn modelId="{E74680E4-CCBF-4883-A7AE-41720103747B}" type="presParOf" srcId="{0E566048-97AC-4201-80D4-8A2E751F12A1}" destId="{BDA7CDAA-5AB0-493F-839C-01C86D4E3EEC}" srcOrd="0" destOrd="0" presId="urn:microsoft.com/office/officeart/2005/8/layout/cycle7"/>
    <dgm:cxn modelId="{2589BED5-7CD6-4F49-AC55-E1BF756853BD}" type="presParOf" srcId="{0E566048-97AC-4201-80D4-8A2E751F12A1}" destId="{05E8EFAB-24C1-4FA2-86D1-1FA70359B3B6}" srcOrd="1" destOrd="0" presId="urn:microsoft.com/office/officeart/2005/8/layout/cycle7"/>
    <dgm:cxn modelId="{39760168-1C70-45BD-9C6F-A2A383DD50E9}" type="presParOf" srcId="{05E8EFAB-24C1-4FA2-86D1-1FA70359B3B6}" destId="{3A1AC935-26F4-491E-981C-1C347C9CEFE4}" srcOrd="0" destOrd="0" presId="urn:microsoft.com/office/officeart/2005/8/layout/cycle7"/>
    <dgm:cxn modelId="{A96A1AE3-1A3D-45C1-AFF5-360A945C6683}" type="presParOf" srcId="{0E566048-97AC-4201-80D4-8A2E751F12A1}" destId="{C5668507-FFD5-4924-9D86-3D934817AADB}" srcOrd="2" destOrd="0" presId="urn:microsoft.com/office/officeart/2005/8/layout/cycle7"/>
    <dgm:cxn modelId="{274F2F46-10AA-4C6F-9669-E0EA3EC6C1C0}" type="presParOf" srcId="{0E566048-97AC-4201-80D4-8A2E751F12A1}" destId="{220CC4EA-53E9-49D4-BC94-6D19821AE546}" srcOrd="3" destOrd="0" presId="urn:microsoft.com/office/officeart/2005/8/layout/cycle7"/>
    <dgm:cxn modelId="{B64BC1B5-E4C9-43BD-8B38-726B2ED47428}" type="presParOf" srcId="{220CC4EA-53E9-49D4-BC94-6D19821AE546}" destId="{708E3D2C-7ECB-4BAE-AABD-07F95B957201}" srcOrd="0" destOrd="0" presId="urn:microsoft.com/office/officeart/2005/8/layout/cycle7"/>
    <dgm:cxn modelId="{8D0F6B53-9B9A-478D-B292-2C83A60A7117}" type="presParOf" srcId="{0E566048-97AC-4201-80D4-8A2E751F12A1}" destId="{895CC8DF-EE21-4635-BD8F-B89662014D46}" srcOrd="4" destOrd="0" presId="urn:microsoft.com/office/officeart/2005/8/layout/cycle7"/>
    <dgm:cxn modelId="{4CE3ED5F-0E00-4FDC-B362-A6A6F0F13ADD}" type="presParOf" srcId="{0E566048-97AC-4201-80D4-8A2E751F12A1}" destId="{EA928D4C-B4A0-4574-915B-32E30CF3E907}" srcOrd="5" destOrd="0" presId="urn:microsoft.com/office/officeart/2005/8/layout/cycle7"/>
    <dgm:cxn modelId="{26F288A3-46D7-48B0-8218-BC1A9910691E}" type="presParOf" srcId="{EA928D4C-B4A0-4574-915B-32E30CF3E907}" destId="{6FBD36E2-AE5C-46C4-97DD-37F2D7AC502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13EEBA-BEB9-42AD-8BDE-7C02335A2D1D}">
      <dsp:nvSpPr>
        <dsp:cNvPr id="0" name=""/>
        <dsp:cNvSpPr/>
      </dsp:nvSpPr>
      <dsp:spPr>
        <a:xfrm>
          <a:off x="2006057" y="-148779"/>
          <a:ext cx="4035921" cy="4035921"/>
        </a:xfrm>
        <a:prstGeom prst="circularArrow">
          <a:avLst>
            <a:gd name="adj1" fmla="val 5544"/>
            <a:gd name="adj2" fmla="val 330680"/>
            <a:gd name="adj3" fmla="val 13322466"/>
            <a:gd name="adj4" fmla="val 1766855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1841D-7537-440D-B38F-D4A292D5A6BD}">
      <dsp:nvSpPr>
        <dsp:cNvPr id="0" name=""/>
        <dsp:cNvSpPr/>
      </dsp:nvSpPr>
      <dsp:spPr>
        <a:xfrm>
          <a:off x="2901152" y="2061"/>
          <a:ext cx="2245730" cy="94642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Дидактическая игра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01152" y="2061"/>
        <a:ext cx="2245730" cy="946423"/>
      </dsp:txXfrm>
    </dsp:sp>
    <dsp:sp modelId="{07E388E7-1F96-4C85-BFE0-55FF0519D7BE}">
      <dsp:nvSpPr>
        <dsp:cNvPr id="0" name=""/>
        <dsp:cNvSpPr/>
      </dsp:nvSpPr>
      <dsp:spPr>
        <a:xfrm>
          <a:off x="4083226" y="1191294"/>
          <a:ext cx="3155262" cy="94642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Форма организации математической деятельности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3226" y="1191294"/>
        <a:ext cx="3155262" cy="946423"/>
      </dsp:txXfrm>
    </dsp:sp>
    <dsp:sp modelId="{EF8194CD-9E16-40C6-BCC5-B878BA37D8AA}">
      <dsp:nvSpPr>
        <dsp:cNvPr id="0" name=""/>
        <dsp:cNvSpPr/>
      </dsp:nvSpPr>
      <dsp:spPr>
        <a:xfrm>
          <a:off x="4248468" y="2736302"/>
          <a:ext cx="2715667" cy="94642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Всестороннее развитие личности ребёнка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48468" y="2736302"/>
        <a:ext cx="2715667" cy="946423"/>
      </dsp:txXfrm>
    </dsp:sp>
    <dsp:sp modelId="{BE51BE0E-94F0-4D13-AB07-95330AC67A0E}">
      <dsp:nvSpPr>
        <dsp:cNvPr id="0" name=""/>
        <dsp:cNvSpPr/>
      </dsp:nvSpPr>
      <dsp:spPr>
        <a:xfrm>
          <a:off x="1008115" y="2736305"/>
          <a:ext cx="2931811" cy="94642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Самостоятельная игровая деятельность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8115" y="2736305"/>
        <a:ext cx="2931811" cy="946423"/>
      </dsp:txXfrm>
    </dsp:sp>
    <dsp:sp modelId="{C0B9716C-8B64-4EF2-88B3-2E1CDB45D61D}">
      <dsp:nvSpPr>
        <dsp:cNvPr id="0" name=""/>
        <dsp:cNvSpPr/>
      </dsp:nvSpPr>
      <dsp:spPr>
        <a:xfrm>
          <a:off x="754398" y="1191294"/>
          <a:ext cx="3265558" cy="94642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Игровой метод формирования математических представлений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4398" y="1191294"/>
        <a:ext cx="3265558" cy="94642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1BB96B-0051-4D21-B9CE-579ECC7CEFAC}">
      <dsp:nvSpPr>
        <dsp:cNvPr id="0" name=""/>
        <dsp:cNvSpPr/>
      </dsp:nvSpPr>
      <dsp:spPr>
        <a:xfrm>
          <a:off x="0" y="0"/>
          <a:ext cx="5181600" cy="102004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140643" cy="1020045"/>
      </dsp:txXfrm>
    </dsp:sp>
    <dsp:sp modelId="{B5E3CCEC-9BCE-4FE2-84A6-62967936CFA4}">
      <dsp:nvSpPr>
        <dsp:cNvPr id="0" name=""/>
        <dsp:cNvSpPr/>
      </dsp:nvSpPr>
      <dsp:spPr>
        <a:xfrm>
          <a:off x="457199" y="1190053"/>
          <a:ext cx="5181600" cy="102004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7199" y="1190053"/>
        <a:ext cx="4061370" cy="1020045"/>
      </dsp:txXfrm>
    </dsp:sp>
    <dsp:sp modelId="{3BA63010-C649-4E1A-B069-8AEB015363F2}">
      <dsp:nvSpPr>
        <dsp:cNvPr id="0" name=""/>
        <dsp:cNvSpPr/>
      </dsp:nvSpPr>
      <dsp:spPr>
        <a:xfrm>
          <a:off x="914399" y="2380106"/>
          <a:ext cx="5181600" cy="102004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4399" y="2380106"/>
        <a:ext cx="4061370" cy="1020045"/>
      </dsp:txXfrm>
    </dsp:sp>
    <dsp:sp modelId="{5EE9E1B0-9C76-4E2E-AC75-8FA251B161CE}">
      <dsp:nvSpPr>
        <dsp:cNvPr id="0" name=""/>
        <dsp:cNvSpPr/>
      </dsp:nvSpPr>
      <dsp:spPr>
        <a:xfrm>
          <a:off x="4518570" y="773534"/>
          <a:ext cx="663029" cy="66302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4518570" y="773534"/>
        <a:ext cx="663029" cy="663029"/>
      </dsp:txXfrm>
    </dsp:sp>
    <dsp:sp modelId="{DE620B89-0E5D-497E-B1A7-768E20561A7B}">
      <dsp:nvSpPr>
        <dsp:cNvPr id="0" name=""/>
        <dsp:cNvSpPr/>
      </dsp:nvSpPr>
      <dsp:spPr>
        <a:xfrm>
          <a:off x="4975770" y="1956787"/>
          <a:ext cx="663029" cy="66302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4975770" y="1956787"/>
        <a:ext cx="663029" cy="6630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A7CDAA-5AB0-493F-839C-01C86D4E3EEC}">
      <dsp:nvSpPr>
        <dsp:cNvPr id="0" name=""/>
        <dsp:cNvSpPr/>
      </dsp:nvSpPr>
      <dsp:spPr>
        <a:xfrm>
          <a:off x="2952327" y="432040"/>
          <a:ext cx="1723726" cy="86186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предметы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52327" y="432040"/>
        <a:ext cx="1723726" cy="861863"/>
      </dsp:txXfrm>
    </dsp:sp>
    <dsp:sp modelId="{05E8EFAB-24C1-4FA2-86D1-1FA70359B3B6}">
      <dsp:nvSpPr>
        <dsp:cNvPr id="0" name=""/>
        <dsp:cNvSpPr/>
      </dsp:nvSpPr>
      <dsp:spPr>
        <a:xfrm rot="3298454">
          <a:off x="4077921" y="1728839"/>
          <a:ext cx="897694" cy="30165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3298454">
        <a:off x="4077921" y="1728839"/>
        <a:ext cx="897694" cy="301652"/>
      </dsp:txXfrm>
    </dsp:sp>
    <dsp:sp modelId="{C5668507-FFD5-4924-9D86-3D934817AADB}">
      <dsp:nvSpPr>
        <dsp:cNvPr id="0" name=""/>
        <dsp:cNvSpPr/>
      </dsp:nvSpPr>
      <dsp:spPr>
        <a:xfrm>
          <a:off x="4377482" y="2465427"/>
          <a:ext cx="1723726" cy="861863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наглядный показ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77482" y="2465427"/>
        <a:ext cx="1723726" cy="861863"/>
      </dsp:txXfrm>
    </dsp:sp>
    <dsp:sp modelId="{220CC4EA-53E9-49D4-BC94-6D19821AE546}">
      <dsp:nvSpPr>
        <dsp:cNvPr id="0" name=""/>
        <dsp:cNvSpPr/>
      </dsp:nvSpPr>
      <dsp:spPr>
        <a:xfrm rot="10800000">
          <a:off x="3367576" y="2745532"/>
          <a:ext cx="897694" cy="30165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367576" y="2745532"/>
        <a:ext cx="897694" cy="301652"/>
      </dsp:txXfrm>
    </dsp:sp>
    <dsp:sp modelId="{895CC8DF-EE21-4635-BD8F-B89662014D46}">
      <dsp:nvSpPr>
        <dsp:cNvPr id="0" name=""/>
        <dsp:cNvSpPr/>
      </dsp:nvSpPr>
      <dsp:spPr>
        <a:xfrm>
          <a:off x="1531638" y="2465427"/>
          <a:ext cx="1723726" cy="8618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картинки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31638" y="2465427"/>
        <a:ext cx="1723726" cy="861863"/>
      </dsp:txXfrm>
    </dsp:sp>
    <dsp:sp modelId="{EA928D4C-B4A0-4574-915B-32E30CF3E907}">
      <dsp:nvSpPr>
        <dsp:cNvPr id="0" name=""/>
        <dsp:cNvSpPr/>
      </dsp:nvSpPr>
      <dsp:spPr>
        <a:xfrm rot="18296477">
          <a:off x="2654999" y="1728839"/>
          <a:ext cx="897694" cy="30165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8296477">
        <a:off x="2654999" y="1728839"/>
        <a:ext cx="897694" cy="301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620688"/>
            <a:ext cx="655272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МДОАУ «ЦРР – детский сад №104 «Золотая рыбка» г. Орска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700808"/>
            <a:ext cx="6696744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«Дидактические игры как средство формирования элементарных математических представлений детей младшего дошкольного возраста»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733256"/>
            <a:ext cx="60486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Кручинина Виктория Андреевна,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5949280"/>
            <a:ext cx="27363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Орск, 2025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ДЛЯ РАЗВИТИЯ МЫШЛЕНИЯ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\Desktop\Фото 2 группа\IMG_20250131_101214.jpg"/>
          <p:cNvPicPr/>
          <p:nvPr/>
        </p:nvPicPr>
        <p:blipFill>
          <a:blip r:embed="rId3" cstate="print"/>
          <a:srcRect l="10278" t="4509" r="5853"/>
          <a:stretch>
            <a:fillRect/>
          </a:stretch>
        </p:blipFill>
        <p:spPr bwMode="auto">
          <a:xfrm>
            <a:off x="827584" y="1268760"/>
            <a:ext cx="3600400" cy="256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01145.jpg"/>
          <p:cNvPicPr/>
          <p:nvPr/>
        </p:nvPicPr>
        <p:blipFill>
          <a:blip r:embed="rId4" cstate="print"/>
          <a:srcRect l="21074"/>
          <a:stretch>
            <a:fillRect/>
          </a:stretch>
        </p:blipFill>
        <p:spPr bwMode="auto">
          <a:xfrm>
            <a:off x="4788024" y="3861048"/>
            <a:ext cx="3585977" cy="23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00712.jpg"/>
          <p:cNvPicPr/>
          <p:nvPr/>
        </p:nvPicPr>
        <p:blipFill>
          <a:blip r:embed="rId5" cstate="print"/>
          <a:srcRect l="19385" t="2918"/>
          <a:stretch>
            <a:fillRect/>
          </a:stretch>
        </p:blipFill>
        <p:spPr bwMode="auto">
          <a:xfrm>
            <a:off x="899592" y="4005064"/>
            <a:ext cx="3528392" cy="213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Виктория\Desktop\Фото 2 группа\IMG_20250131_1003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268760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00412.jpg"/>
          <p:cNvPicPr/>
          <p:nvPr/>
        </p:nvPicPr>
        <p:blipFill>
          <a:blip r:embed="rId3" cstate="print"/>
          <a:srcRect t="6897"/>
          <a:stretch>
            <a:fillRect/>
          </a:stretch>
        </p:blipFill>
        <p:spPr bwMode="auto">
          <a:xfrm>
            <a:off x="1043608" y="980728"/>
            <a:ext cx="54726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00851.jpg"/>
          <p:cNvPicPr/>
          <p:nvPr/>
        </p:nvPicPr>
        <p:blipFill>
          <a:blip r:embed="rId4" cstate="print"/>
          <a:srcRect b="7063"/>
          <a:stretch>
            <a:fillRect/>
          </a:stretch>
        </p:blipFill>
        <p:spPr bwMode="auto">
          <a:xfrm>
            <a:off x="3923928" y="3717032"/>
            <a:ext cx="435213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526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01008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52540.jpg"/>
          <p:cNvPicPr/>
          <p:nvPr/>
        </p:nvPicPr>
        <p:blipFill>
          <a:blip r:embed="rId4" cstate="print"/>
          <a:srcRect t="20323" b="18976"/>
          <a:stretch>
            <a:fillRect/>
          </a:stretch>
        </p:blipFill>
        <p:spPr bwMode="auto">
          <a:xfrm rot="10800000">
            <a:off x="755576" y="548680"/>
            <a:ext cx="3240360" cy="277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11960" y="548680"/>
            <a:ext cx="3528392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620688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НА ФОРМИРОВАНИЕ ЦВЕТОВЫХ ПРЕДСТАВЛЕНИЙ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\Desktop\Фото 2 группа\IMG_20250131_101408.jpg"/>
          <p:cNvPicPr/>
          <p:nvPr/>
        </p:nvPicPr>
        <p:blipFill>
          <a:blip r:embed="rId3" cstate="print"/>
          <a:srcRect l="12476" r="11451" b="11671"/>
          <a:stretch>
            <a:fillRect/>
          </a:stretch>
        </p:blipFill>
        <p:spPr bwMode="auto">
          <a:xfrm>
            <a:off x="4788024" y="1556793"/>
            <a:ext cx="334166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01423.jpg"/>
          <p:cNvPicPr/>
          <p:nvPr/>
        </p:nvPicPr>
        <p:blipFill>
          <a:blip r:embed="rId4" cstate="print"/>
          <a:srcRect l="22673" r="11807" b="6631"/>
          <a:stretch>
            <a:fillRect/>
          </a:stretch>
        </p:blipFill>
        <p:spPr bwMode="auto">
          <a:xfrm>
            <a:off x="755576" y="1556792"/>
            <a:ext cx="319916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01528.jpg"/>
          <p:cNvPicPr/>
          <p:nvPr/>
        </p:nvPicPr>
        <p:blipFill>
          <a:blip r:embed="rId5" cstate="print"/>
          <a:srcRect l="9077" r="5345"/>
          <a:stretch>
            <a:fillRect/>
          </a:stretch>
        </p:blipFill>
        <p:spPr bwMode="auto">
          <a:xfrm>
            <a:off x="2483768" y="3933056"/>
            <a:ext cx="3816424" cy="245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0_095835.jpg"/>
          <p:cNvPicPr/>
          <p:nvPr/>
        </p:nvPicPr>
        <p:blipFill>
          <a:blip r:embed="rId3" cstate="print"/>
          <a:srcRect l="12676"/>
          <a:stretch>
            <a:fillRect/>
          </a:stretch>
        </p:blipFill>
        <p:spPr bwMode="auto">
          <a:xfrm>
            <a:off x="4788024" y="908720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01510.jpg"/>
          <p:cNvPicPr/>
          <p:nvPr/>
        </p:nvPicPr>
        <p:blipFill>
          <a:blip r:embed="rId4" cstate="print"/>
          <a:srcRect b="17408"/>
          <a:stretch>
            <a:fillRect/>
          </a:stretch>
        </p:blipFill>
        <p:spPr bwMode="auto">
          <a:xfrm>
            <a:off x="2411760" y="3861048"/>
            <a:ext cx="4320480" cy="24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0_095930~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08720"/>
            <a:ext cx="3960440" cy="27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НА ЗАКРЕПЛЕНИЕ ЗНАНИЙ «ОДИН», «МНОГО»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\Desktop\Фото 2 группа\IMG_20250131_102408.jpg"/>
          <p:cNvPicPr/>
          <p:nvPr/>
        </p:nvPicPr>
        <p:blipFill>
          <a:blip r:embed="rId3" cstate="print"/>
          <a:srcRect b="21917"/>
          <a:stretch>
            <a:fillRect/>
          </a:stretch>
        </p:blipFill>
        <p:spPr bwMode="auto">
          <a:xfrm>
            <a:off x="5076056" y="4149080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20143.jpg"/>
          <p:cNvPicPr/>
          <p:nvPr/>
        </p:nvPicPr>
        <p:blipFill>
          <a:blip r:embed="rId4" cstate="print"/>
          <a:srcRect r="27456"/>
          <a:stretch>
            <a:fillRect/>
          </a:stretch>
        </p:blipFill>
        <p:spPr bwMode="auto">
          <a:xfrm>
            <a:off x="971600" y="4221088"/>
            <a:ext cx="36724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20328.jpg"/>
          <p:cNvPicPr/>
          <p:nvPr/>
        </p:nvPicPr>
        <p:blipFill>
          <a:blip r:embed="rId5" cstate="print"/>
          <a:srcRect r="25656"/>
          <a:stretch>
            <a:fillRect/>
          </a:stretch>
        </p:blipFill>
        <p:spPr bwMode="auto">
          <a:xfrm>
            <a:off x="4283968" y="1412776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Виктория\Desktop\Фото 2 группа\IMG_20250131_102306.jpg"/>
          <p:cNvPicPr/>
          <p:nvPr/>
        </p:nvPicPr>
        <p:blipFill>
          <a:blip r:embed="rId6" cstate="print"/>
          <a:srcRect b="20331"/>
          <a:stretch>
            <a:fillRect/>
          </a:stretch>
        </p:blipFill>
        <p:spPr bwMode="auto">
          <a:xfrm>
            <a:off x="971600" y="1412776"/>
            <a:ext cx="2808312" cy="263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НА ИЗУЧЕНИЕ ГЕОМЕТРИЧЕСКИХ ФИГУР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\Desktop\Фото 2 группа\IMG_20250129_102401.jpg"/>
          <p:cNvPicPr/>
          <p:nvPr/>
        </p:nvPicPr>
        <p:blipFill>
          <a:blip r:embed="rId3" cstate="print"/>
          <a:srcRect l="21276" t="5120" r="29331" b="11596"/>
          <a:stretch>
            <a:fillRect/>
          </a:stretch>
        </p:blipFill>
        <p:spPr bwMode="auto">
          <a:xfrm rot="5400000">
            <a:off x="3563888" y="-315416"/>
            <a:ext cx="19442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29_102330.jpg"/>
          <p:cNvPicPr/>
          <p:nvPr/>
        </p:nvPicPr>
        <p:blipFill>
          <a:blip r:embed="rId4" cstate="print"/>
          <a:srcRect l="22273" t="3716" r="15810" b="20638"/>
          <a:stretch>
            <a:fillRect/>
          </a:stretch>
        </p:blipFill>
        <p:spPr bwMode="auto">
          <a:xfrm>
            <a:off x="827584" y="3717032"/>
            <a:ext cx="3528392" cy="22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29_102343.jpg"/>
          <p:cNvPicPr/>
          <p:nvPr/>
        </p:nvPicPr>
        <p:blipFill>
          <a:blip r:embed="rId5" cstate="print"/>
          <a:srcRect l="21876" t="7692" r="11454" b="17176"/>
          <a:stretch>
            <a:fillRect/>
          </a:stretch>
        </p:blipFill>
        <p:spPr bwMode="auto">
          <a:xfrm>
            <a:off x="4788024" y="3717032"/>
            <a:ext cx="3456384" cy="2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29_102200.jpg"/>
          <p:cNvPicPr/>
          <p:nvPr/>
        </p:nvPicPr>
        <p:blipFill>
          <a:blip r:embed="rId3" cstate="print"/>
          <a:srcRect l="15677" t="18302" r="3551" b="8488"/>
          <a:stretch>
            <a:fillRect/>
          </a:stretch>
        </p:blipFill>
        <p:spPr bwMode="auto">
          <a:xfrm>
            <a:off x="1691680" y="836712"/>
            <a:ext cx="56166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29_102136.jpg"/>
          <p:cNvPicPr/>
          <p:nvPr/>
        </p:nvPicPr>
        <p:blipFill>
          <a:blip r:embed="rId4" cstate="print"/>
          <a:srcRect l="14076" r="19040" b="16711"/>
          <a:stretch>
            <a:fillRect/>
          </a:stretch>
        </p:blipFill>
        <p:spPr bwMode="auto">
          <a:xfrm>
            <a:off x="827584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29_102107.jpg"/>
          <p:cNvPicPr/>
          <p:nvPr/>
        </p:nvPicPr>
        <p:blipFill>
          <a:blip r:embed="rId5" cstate="print"/>
          <a:srcRect l="19274" r="12858" b="3979"/>
          <a:stretch>
            <a:fillRect/>
          </a:stretch>
        </p:blipFill>
        <p:spPr bwMode="auto">
          <a:xfrm>
            <a:off x="4860032" y="3789040"/>
            <a:ext cx="3528392" cy="243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03855.jpg"/>
          <p:cNvPicPr/>
          <p:nvPr/>
        </p:nvPicPr>
        <p:blipFill>
          <a:blip r:embed="rId3" cstate="print"/>
          <a:srcRect l="9877" t="28912" r="3623" b="22753"/>
          <a:stretch>
            <a:fillRect/>
          </a:stretch>
        </p:blipFill>
        <p:spPr bwMode="auto">
          <a:xfrm>
            <a:off x="1403648" y="764704"/>
            <a:ext cx="604867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03821.jpg"/>
          <p:cNvPicPr/>
          <p:nvPr/>
        </p:nvPicPr>
        <p:blipFill>
          <a:blip r:embed="rId4" cstate="print"/>
          <a:srcRect l="25075" t="4244" r="11654" b="12726"/>
          <a:stretch>
            <a:fillRect/>
          </a:stretch>
        </p:blipFill>
        <p:spPr bwMode="auto">
          <a:xfrm>
            <a:off x="971600" y="3429000"/>
            <a:ext cx="33123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03846.jpg"/>
          <p:cNvPicPr/>
          <p:nvPr/>
        </p:nvPicPr>
        <p:blipFill>
          <a:blip r:embed="rId5" cstate="print"/>
          <a:srcRect l="17075" r="22257" b="16711"/>
          <a:stretch>
            <a:fillRect/>
          </a:stretch>
        </p:blipFill>
        <p:spPr bwMode="auto">
          <a:xfrm>
            <a:off x="4716016" y="3429000"/>
            <a:ext cx="3312368" cy="275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60217.jpg"/>
          <p:cNvPicPr/>
          <p:nvPr/>
        </p:nvPicPr>
        <p:blipFill>
          <a:blip r:embed="rId3" cstate="print"/>
          <a:srcRect l="18476" t="22420" r="14358"/>
          <a:stretch>
            <a:fillRect/>
          </a:stretch>
        </p:blipFill>
        <p:spPr bwMode="auto">
          <a:xfrm>
            <a:off x="5076056" y="2204864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60238.jpg"/>
          <p:cNvPicPr/>
          <p:nvPr/>
        </p:nvPicPr>
        <p:blipFill>
          <a:blip r:embed="rId4" cstate="print"/>
          <a:srcRect l="18276" t="24911" r="14642"/>
          <a:stretch>
            <a:fillRect/>
          </a:stretch>
        </p:blipFill>
        <p:spPr bwMode="auto">
          <a:xfrm>
            <a:off x="899592" y="3789040"/>
            <a:ext cx="41044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60405.jpg"/>
          <p:cNvPicPr/>
          <p:nvPr/>
        </p:nvPicPr>
        <p:blipFill>
          <a:blip r:embed="rId5" cstate="print"/>
          <a:srcRect l="16075" t="21353" r="16679"/>
          <a:stretch>
            <a:fillRect/>
          </a:stretch>
        </p:blipFill>
        <p:spPr bwMode="auto">
          <a:xfrm>
            <a:off x="827584" y="1124744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НА ЗАКРЕПЛЕНИЕ ФОРМЫ ГЕОМЕТРИЧЕСКИХ ФИГУР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331640" y="764704"/>
            <a:ext cx="6408712" cy="15121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сложн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наук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которая может вызвать определенные трудности во время обучения детей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83568" y="2348880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60936.jpg"/>
          <p:cNvPicPr/>
          <p:nvPr/>
        </p:nvPicPr>
        <p:blipFill>
          <a:blip r:embed="rId3" cstate="print"/>
          <a:srcRect l="25475" t="22064" r="26016"/>
          <a:stretch>
            <a:fillRect/>
          </a:stretch>
        </p:blipFill>
        <p:spPr bwMode="auto">
          <a:xfrm>
            <a:off x="4716016" y="1412776"/>
            <a:ext cx="353264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61034.jpg"/>
          <p:cNvPicPr/>
          <p:nvPr/>
        </p:nvPicPr>
        <p:blipFill>
          <a:blip r:embed="rId4" cstate="print"/>
          <a:srcRect l="26672" t="20285" r="22332"/>
          <a:stretch>
            <a:fillRect/>
          </a:stretch>
        </p:blipFill>
        <p:spPr bwMode="auto">
          <a:xfrm>
            <a:off x="4283968" y="3933056"/>
            <a:ext cx="4032448" cy="235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61112.jpg"/>
          <p:cNvPicPr/>
          <p:nvPr/>
        </p:nvPicPr>
        <p:blipFill>
          <a:blip r:embed="rId5" cstate="print"/>
          <a:srcRect l="28072" t="12811" r="23416" b="4270"/>
          <a:stretch>
            <a:fillRect/>
          </a:stretch>
        </p:blipFill>
        <p:spPr bwMode="auto">
          <a:xfrm>
            <a:off x="611560" y="3933056"/>
            <a:ext cx="3384376" cy="239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61123.jpg"/>
          <p:cNvPicPr/>
          <p:nvPr/>
        </p:nvPicPr>
        <p:blipFill>
          <a:blip r:embed="rId6" cstate="print"/>
          <a:srcRect l="28072" t="15302" r="25017" b="11032"/>
          <a:stretch>
            <a:fillRect/>
          </a:stretch>
        </p:blipFill>
        <p:spPr bwMode="auto">
          <a:xfrm>
            <a:off x="1043608" y="1412776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67744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НА ЗАКРЕПЛЕНИЕ КОЛИЧЕСТВЕННЫХ ОТНОШЕНИЙ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04814.jpg"/>
          <p:cNvPicPr/>
          <p:nvPr/>
        </p:nvPicPr>
        <p:blipFill>
          <a:blip r:embed="rId3" cstate="print"/>
          <a:srcRect l="8677" t="5338" r="3465"/>
          <a:stretch>
            <a:fillRect/>
          </a:stretch>
        </p:blipFill>
        <p:spPr bwMode="auto">
          <a:xfrm>
            <a:off x="4716016" y="3573016"/>
            <a:ext cx="3166561" cy="24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04851.jpg"/>
          <p:cNvPicPr/>
          <p:nvPr/>
        </p:nvPicPr>
        <p:blipFill>
          <a:blip r:embed="rId4" cstate="print"/>
          <a:srcRect l="10676"/>
          <a:stretch>
            <a:fillRect/>
          </a:stretch>
        </p:blipFill>
        <p:spPr bwMode="auto">
          <a:xfrm>
            <a:off x="683568" y="3573016"/>
            <a:ext cx="352660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04833.jpg"/>
          <p:cNvPicPr/>
          <p:nvPr/>
        </p:nvPicPr>
        <p:blipFill>
          <a:blip r:embed="rId5" cstate="print"/>
          <a:srcRect l="8677"/>
          <a:stretch>
            <a:fillRect/>
          </a:stretch>
        </p:blipFill>
        <p:spPr bwMode="auto">
          <a:xfrm>
            <a:off x="1763688" y="836712"/>
            <a:ext cx="55446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НА СООТНОШЕНИЕ КОЛИЧЕСТВА ЗВУКОВ И ПРЕДМЕТОВ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Виктория\Desktop\Фото 2 группа\IMG_20250131_105500.jpg"/>
          <p:cNvPicPr/>
          <p:nvPr/>
        </p:nvPicPr>
        <p:blipFill>
          <a:blip r:embed="rId3" cstate="print"/>
          <a:srcRect l="11676" r="21411"/>
          <a:stretch>
            <a:fillRect/>
          </a:stretch>
        </p:blipFill>
        <p:spPr bwMode="auto">
          <a:xfrm>
            <a:off x="3995936" y="3429000"/>
            <a:ext cx="4380334" cy="260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05601.jpg"/>
          <p:cNvPicPr/>
          <p:nvPr/>
        </p:nvPicPr>
        <p:blipFill>
          <a:blip r:embed="rId4" cstate="print"/>
          <a:srcRect l="19074" r="15409" b="5338"/>
          <a:stretch>
            <a:fillRect/>
          </a:stretch>
        </p:blipFill>
        <p:spPr bwMode="auto">
          <a:xfrm>
            <a:off x="683568" y="1340768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ДЛЯ ЗАКРЕПЛЕНИЯ ЗНАНИЙ О ФОРМЕ, ВЕЛИЧИНЕ, НАХОЖДЕНИЯ СХОДСТВА И РАЗЛИЧИЯ МЕЖДУ ПРЕДМЕТАМИ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иктория\Desktop\Фото 2 группа\IMG_20250131_121712.jpg"/>
          <p:cNvPicPr/>
          <p:nvPr/>
        </p:nvPicPr>
        <p:blipFill>
          <a:blip r:embed="rId3" cstate="print"/>
          <a:srcRect l="17675" t="12100" r="8285"/>
          <a:stretch>
            <a:fillRect/>
          </a:stretch>
        </p:blipFill>
        <p:spPr bwMode="auto">
          <a:xfrm>
            <a:off x="4644008" y="1340768"/>
            <a:ext cx="381031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21838.jpg"/>
          <p:cNvPicPr/>
          <p:nvPr/>
        </p:nvPicPr>
        <p:blipFill>
          <a:blip r:embed="rId4" cstate="print"/>
          <a:srcRect l="19274" t="15302" r="8861"/>
          <a:stretch>
            <a:fillRect/>
          </a:stretch>
        </p:blipFill>
        <p:spPr bwMode="auto">
          <a:xfrm>
            <a:off x="4644008" y="3933056"/>
            <a:ext cx="3810318" cy="21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21841.jpg"/>
          <p:cNvPicPr/>
          <p:nvPr/>
        </p:nvPicPr>
        <p:blipFill>
          <a:blip r:embed="rId5" cstate="print"/>
          <a:srcRect l="23273" t="16014" r="8806" b="12456"/>
          <a:stretch>
            <a:fillRect/>
          </a:stretch>
        </p:blipFill>
        <p:spPr bwMode="auto">
          <a:xfrm>
            <a:off x="755576" y="3861048"/>
            <a:ext cx="3528392" cy="22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Виктория\Desktop\Фото 2 группа\IMG_20250131_121859.jpg"/>
          <p:cNvPicPr/>
          <p:nvPr/>
        </p:nvPicPr>
        <p:blipFill>
          <a:blip r:embed="rId6" cstate="print"/>
          <a:srcRect l="26272" t="12455" r="3350"/>
          <a:stretch>
            <a:fillRect/>
          </a:stretch>
        </p:blipFill>
        <p:spPr bwMode="auto">
          <a:xfrm>
            <a:off x="683568" y="1340768"/>
            <a:ext cx="36004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53030.jpg"/>
          <p:cNvPicPr/>
          <p:nvPr/>
        </p:nvPicPr>
        <p:blipFill>
          <a:blip r:embed="rId3" cstate="print"/>
          <a:srcRect l="10476" t="26335" r="6403"/>
          <a:stretch>
            <a:fillRect/>
          </a:stretch>
        </p:blipFill>
        <p:spPr bwMode="auto">
          <a:xfrm>
            <a:off x="4355976" y="764704"/>
            <a:ext cx="401144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53118.jpg"/>
          <p:cNvPicPr/>
          <p:nvPr/>
        </p:nvPicPr>
        <p:blipFill>
          <a:blip r:embed="rId4" cstate="print"/>
          <a:srcRect l="9877" t="24911" r="7014"/>
          <a:stretch>
            <a:fillRect/>
          </a:stretch>
        </p:blipFill>
        <p:spPr bwMode="auto">
          <a:xfrm>
            <a:off x="5220072" y="3573016"/>
            <a:ext cx="307533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53325.jpg"/>
          <p:cNvPicPr/>
          <p:nvPr/>
        </p:nvPicPr>
        <p:blipFill>
          <a:blip r:embed="rId5" cstate="print"/>
          <a:srcRect l="13276" t="17794" r="2001"/>
          <a:stretch>
            <a:fillRect/>
          </a:stretch>
        </p:blipFill>
        <p:spPr bwMode="auto">
          <a:xfrm>
            <a:off x="611560" y="3501008"/>
            <a:ext cx="4320480" cy="252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53329.jpg"/>
          <p:cNvPicPr/>
          <p:nvPr/>
        </p:nvPicPr>
        <p:blipFill>
          <a:blip r:embed="rId6" cstate="print"/>
          <a:srcRect l="18874" t="16014"/>
          <a:stretch>
            <a:fillRect/>
          </a:stretch>
        </p:blipFill>
        <p:spPr bwMode="auto">
          <a:xfrm>
            <a:off x="611560" y="764704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24046.jpg"/>
          <p:cNvPicPr/>
          <p:nvPr/>
        </p:nvPicPr>
        <p:blipFill>
          <a:blip r:embed="rId3" cstate="print"/>
          <a:srcRect l="18274" t="9609"/>
          <a:stretch>
            <a:fillRect/>
          </a:stretch>
        </p:blipFill>
        <p:spPr bwMode="auto">
          <a:xfrm>
            <a:off x="1691680" y="980728"/>
            <a:ext cx="55446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24219.jpg"/>
          <p:cNvPicPr/>
          <p:nvPr/>
        </p:nvPicPr>
        <p:blipFill>
          <a:blip r:embed="rId4" cstate="print"/>
          <a:srcRect l="20074" t="11744" r="3802"/>
          <a:stretch>
            <a:fillRect/>
          </a:stretch>
        </p:blipFill>
        <p:spPr bwMode="auto">
          <a:xfrm>
            <a:off x="4644008" y="4005064"/>
            <a:ext cx="39274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24223.jpg"/>
          <p:cNvPicPr/>
          <p:nvPr/>
        </p:nvPicPr>
        <p:blipFill>
          <a:blip r:embed="rId5" cstate="print"/>
          <a:srcRect l="19674" t="10320"/>
          <a:stretch>
            <a:fillRect/>
          </a:stretch>
        </p:blipFill>
        <p:spPr bwMode="auto">
          <a:xfrm>
            <a:off x="755576" y="4005064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53909.jpg"/>
          <p:cNvPicPr/>
          <p:nvPr/>
        </p:nvPicPr>
        <p:blipFill>
          <a:blip r:embed="rId3" cstate="print"/>
          <a:srcRect l="9478" t="18149" r="6403"/>
          <a:stretch>
            <a:fillRect/>
          </a:stretch>
        </p:blipFill>
        <p:spPr bwMode="auto">
          <a:xfrm>
            <a:off x="2051720" y="836712"/>
            <a:ext cx="51125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53932.jpg"/>
          <p:cNvPicPr/>
          <p:nvPr/>
        </p:nvPicPr>
        <p:blipFill>
          <a:blip r:embed="rId4" cstate="print"/>
          <a:srcRect l="5478" t="22420" r="10451"/>
          <a:stretch>
            <a:fillRect/>
          </a:stretch>
        </p:blipFill>
        <p:spPr bwMode="auto">
          <a:xfrm>
            <a:off x="4932040" y="3717032"/>
            <a:ext cx="37444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53938.jpg"/>
          <p:cNvPicPr/>
          <p:nvPr/>
        </p:nvPicPr>
        <p:blipFill>
          <a:blip r:embed="rId5" cstate="print"/>
          <a:srcRect l="11476" t="23843" r="11350"/>
          <a:stretch>
            <a:fillRect/>
          </a:stretch>
        </p:blipFill>
        <p:spPr bwMode="auto">
          <a:xfrm>
            <a:off x="683568" y="3717032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55222.jpg"/>
          <p:cNvPicPr/>
          <p:nvPr/>
        </p:nvPicPr>
        <p:blipFill>
          <a:blip r:embed="rId3" cstate="print"/>
          <a:srcRect l="29871" t="26690" r="12282"/>
          <a:stretch>
            <a:fillRect/>
          </a:stretch>
        </p:blipFill>
        <p:spPr bwMode="auto">
          <a:xfrm>
            <a:off x="755576" y="764704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55329.jpg"/>
          <p:cNvPicPr/>
          <p:nvPr/>
        </p:nvPicPr>
        <p:blipFill>
          <a:blip r:embed="rId4" cstate="print"/>
          <a:srcRect l="31474" t="25623" r="15049"/>
          <a:stretch>
            <a:fillRect/>
          </a:stretch>
        </p:blipFill>
        <p:spPr bwMode="auto">
          <a:xfrm>
            <a:off x="3635896" y="3140968"/>
            <a:ext cx="476111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54811.jpg"/>
          <p:cNvPicPr/>
          <p:nvPr/>
        </p:nvPicPr>
        <p:blipFill>
          <a:blip r:embed="rId3" cstate="print"/>
          <a:srcRect l="19074" t="15302" r="18611"/>
          <a:stretch>
            <a:fillRect/>
          </a:stretch>
        </p:blipFill>
        <p:spPr bwMode="auto">
          <a:xfrm>
            <a:off x="4572000" y="548680"/>
            <a:ext cx="398595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54905.jpg"/>
          <p:cNvPicPr/>
          <p:nvPr/>
        </p:nvPicPr>
        <p:blipFill>
          <a:blip r:embed="rId4" cstate="print"/>
          <a:srcRect l="20674" t="20641" r="17010"/>
          <a:stretch>
            <a:fillRect/>
          </a:stretch>
        </p:blipFill>
        <p:spPr bwMode="auto">
          <a:xfrm>
            <a:off x="827584" y="3068960"/>
            <a:ext cx="4176464" cy="286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Виктория\Desktop\Фото 2 группа\IMG_20250131_154307.jpg"/>
          <p:cNvPicPr/>
          <p:nvPr/>
        </p:nvPicPr>
        <p:blipFill>
          <a:blip r:embed="rId3" cstate="print"/>
          <a:srcRect l="18876" t="23487" r="19186"/>
          <a:stretch>
            <a:fillRect/>
          </a:stretch>
        </p:blipFill>
        <p:spPr bwMode="auto">
          <a:xfrm>
            <a:off x="683568" y="764704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Виктория\Desktop\Фото 2 группа\IMG_20250131_154453.jpg"/>
          <p:cNvPicPr/>
          <p:nvPr/>
        </p:nvPicPr>
        <p:blipFill>
          <a:blip r:embed="rId4" cstate="print"/>
          <a:srcRect t="9964" r="38117"/>
          <a:stretch>
            <a:fillRect/>
          </a:stretch>
        </p:blipFill>
        <p:spPr bwMode="auto">
          <a:xfrm>
            <a:off x="611560" y="3645024"/>
            <a:ext cx="3960440" cy="25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иктория\Desktop\Фото 2 группа\IMG_20250131_154423.jpg"/>
          <p:cNvPicPr/>
          <p:nvPr/>
        </p:nvPicPr>
        <p:blipFill>
          <a:blip r:embed="rId5" cstate="print"/>
          <a:srcRect l="16662" t="19929" r="19933" b="5644"/>
          <a:stretch>
            <a:fillRect/>
          </a:stretch>
        </p:blipFill>
        <p:spPr bwMode="auto">
          <a:xfrm>
            <a:off x="4716016" y="3645024"/>
            <a:ext cx="3764098" cy="248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иктория\Desktop\Фото 2 группа\IMG_20250131_154415.jpg"/>
          <p:cNvPicPr/>
          <p:nvPr/>
        </p:nvPicPr>
        <p:blipFill>
          <a:blip r:embed="rId6" cstate="print"/>
          <a:srcRect l="15691" t="18861" r="18458"/>
          <a:stretch>
            <a:fillRect/>
          </a:stretch>
        </p:blipFill>
        <p:spPr bwMode="auto">
          <a:xfrm>
            <a:off x="4572000" y="764704"/>
            <a:ext cx="3911682" cy="270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2987824" y="476672"/>
            <a:ext cx="3168352" cy="7920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5576" y="1340768"/>
            <a:ext cx="7632848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ние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услови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обогащения чувственного опыта детей, их представлений о многообразии свойств предметов окружающего мира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5576" y="2060848"/>
            <a:ext cx="7632848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стимулирова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ние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разных видов детского восприятия: слухового, зрительного, осязательного, вкусового, обонятельного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2780928"/>
            <a:ext cx="7632848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поддерживать и развивать интерес детей к совместному со взрослым и самостоятельному обследованию предметов, разнообразным действиям с ним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576" y="4941168"/>
            <a:ext cx="7632848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умения сравнивать предметы по основным свойствам (цвету, форме, размеру)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51720" y="5733256"/>
            <a:ext cx="489654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пространственных ориентировок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5576" y="3717032"/>
            <a:ext cx="7632848" cy="10081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знакомить детей с разными видами сенсорных эталонов (представления о цветах спектра, геометрических фигурах, отношениях по величине) и способами обследования предметов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5486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1268760"/>
            <a:ext cx="7632848" cy="7200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Индивидуализируют работу на НОД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2276872"/>
            <a:ext cx="7632848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Индивидуальный подход и развитие способности каждого ребёнка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3356992"/>
            <a:ext cx="7632848" cy="7200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детского воображения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5301208"/>
            <a:ext cx="7632848" cy="7200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Получение собственного опыта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4365104"/>
            <a:ext cx="7632848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деятельности ребёнка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1052736"/>
            <a:ext cx="7488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«Без игры нет и не может быть полноценного умственного развития. Игра – это огромное светлое окно, через которое в духовный мир ребёнка вливается живительный поток представлений, понятий об окружающем мире»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1524000" y="2060848"/>
          <a:ext cx="6096000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331640" y="1052736"/>
            <a:ext cx="6264696" cy="6480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организации игр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763688" y="476672"/>
            <a:ext cx="5616624" cy="5040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проведению игры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576" y="1412776"/>
            <a:ext cx="7632848" cy="5040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Отбор игры в соответствии с задачами воспитания и обучения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2060848"/>
            <a:ext cx="7632848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наиболее удобного времени проведения дидактической игры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6" y="2708920"/>
            <a:ext cx="7632848" cy="5040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места для игры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576" y="4077072"/>
            <a:ext cx="7632848" cy="5040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необходимого дидактического материала для выбранной игры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5576" y="5373216"/>
            <a:ext cx="7632848" cy="5040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игре детей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3429000"/>
            <a:ext cx="7632848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количества играющих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5576" y="4725144"/>
            <a:ext cx="7632848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игре самого воспитателя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9832" y="2518048"/>
            <a:ext cx="2952328" cy="22070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ДИДАКТИЧЕСКИЕ ИГРЫ ВКЛЮЧАЮТ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rot="1058733">
            <a:off x="869802" y="1269839"/>
            <a:ext cx="2150037" cy="1562472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ОЗНАКОМЛЕНИЕ С СОДЕРЖАНИЕМ ИГРЫ, С ДИДАКТИЧЕСКИМ МАТЕРИАЛОМ</a:t>
            </a:r>
            <a:endParaRPr lang="ru-RU" b="1" dirty="0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rot="20206950">
            <a:off x="653087" y="4053750"/>
            <a:ext cx="2212907" cy="1562472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ОБЪЯСНЕНИЯ ХОДА И ПРАВИЛ ИГРЫ</a:t>
            </a:r>
            <a:endParaRPr lang="ru-RU" b="1" dirty="0"/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 rot="20746053">
            <a:off x="6025647" y="1377662"/>
            <a:ext cx="2252516" cy="1562472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ПОКАЗ ИГРОВЫХ ДЕЙСТВИЙ</a:t>
            </a:r>
            <a:endParaRPr lang="ru-RU" b="1" dirty="0"/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 rot="854713">
            <a:off x="6374944" y="3995849"/>
            <a:ext cx="2197832" cy="1586286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ПОДВЕДЕНИЕ ИТОГОВ ИГРЫ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6-конечная звезда 2"/>
          <p:cNvSpPr/>
          <p:nvPr/>
        </p:nvSpPr>
        <p:spPr>
          <a:xfrm>
            <a:off x="3275856" y="2276872"/>
            <a:ext cx="2626920" cy="223224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Дидактические игры направлены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268760"/>
            <a:ext cx="324036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Развитие, поощрение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1268760"/>
            <a:ext cx="324036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Самостоятельность, инициативность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5085184"/>
            <a:ext cx="324036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Готовность помогать товарищам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9552" y="2492896"/>
            <a:ext cx="2592288" cy="24482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Различные способы решения задач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940152" y="2420888"/>
            <a:ext cx="2664296" cy="24482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Доброжелательные отношения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755576" y="2132856"/>
          <a:ext cx="763284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39752" y="98072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НАГЛЯДНОСТЬ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5609" t="24922" r="28918" b="15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Виктория\Desktop\Фото 2 группа\IMG_20250129_101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456384" cy="2520280"/>
          </a:xfrm>
          <a:prstGeom prst="rect">
            <a:avLst/>
          </a:prstGeom>
          <a:noFill/>
        </p:spPr>
      </p:pic>
      <p:pic>
        <p:nvPicPr>
          <p:cNvPr id="1028" name="Picture 4" descr="C:\Users\Виктория\Desktop\Фото 2 группа\IMG_20250131_102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80728"/>
            <a:ext cx="4248472" cy="2592288"/>
          </a:xfrm>
          <a:prstGeom prst="rect">
            <a:avLst/>
          </a:prstGeom>
          <a:noFill/>
        </p:spPr>
      </p:pic>
      <p:pic>
        <p:nvPicPr>
          <p:cNvPr id="1029" name="Picture 5" descr="C:\Users\Виктория\Desktop\Фото 2 группа\IMG_20250131_121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573016"/>
            <a:ext cx="5830616" cy="2739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379</Words>
  <Application>Microsoft Office PowerPoint</Application>
  <PresentationFormat>Экран (4:3)</PresentationFormat>
  <Paragraphs>61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Виктория</cp:lastModifiedBy>
  <cp:revision>56</cp:revision>
  <dcterms:created xsi:type="dcterms:W3CDTF">2025-02-04T05:22:42Z</dcterms:created>
  <dcterms:modified xsi:type="dcterms:W3CDTF">2025-02-16T15:49:36Z</dcterms:modified>
</cp:coreProperties>
</file>