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59" r:id="rId5"/>
    <p:sldId id="258" r:id="rId6"/>
    <p:sldId id="257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3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8489-C53C-4549-8EEE-210CB9953AC5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DDDE-DD31-40C1-81A8-F09F5E6AE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454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8489-C53C-4549-8EEE-210CB9953AC5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DDDE-DD31-40C1-81A8-F09F5E6AE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73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8489-C53C-4549-8EEE-210CB9953AC5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DDDE-DD31-40C1-81A8-F09F5E6AE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944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8489-C53C-4549-8EEE-210CB9953AC5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DDDE-DD31-40C1-81A8-F09F5E6AE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685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8489-C53C-4549-8EEE-210CB9953AC5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DDDE-DD31-40C1-81A8-F09F5E6AE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784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8489-C53C-4549-8EEE-210CB9953AC5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DDDE-DD31-40C1-81A8-F09F5E6AE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300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8489-C53C-4549-8EEE-210CB9953AC5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DDDE-DD31-40C1-81A8-F09F5E6AE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59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8489-C53C-4549-8EEE-210CB9953AC5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DDDE-DD31-40C1-81A8-F09F5E6AE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40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8489-C53C-4549-8EEE-210CB9953AC5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DDDE-DD31-40C1-81A8-F09F5E6AE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214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8489-C53C-4549-8EEE-210CB9953AC5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DDDE-DD31-40C1-81A8-F09F5E6AE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676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8489-C53C-4549-8EEE-210CB9953AC5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DDDE-DD31-40C1-81A8-F09F5E6AE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053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48489-C53C-4549-8EEE-210CB9953AC5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1DDDE-DD31-40C1-81A8-F09F5E6AE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57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89" y="0"/>
            <a:ext cx="6726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51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34" y="0"/>
            <a:ext cx="79263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53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34" y="0"/>
            <a:ext cx="79263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10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34" y="0"/>
            <a:ext cx="79263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60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34" y="0"/>
            <a:ext cx="79263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12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34" y="0"/>
            <a:ext cx="79263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3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34" y="0"/>
            <a:ext cx="79263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915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</cp:revision>
  <dcterms:created xsi:type="dcterms:W3CDTF">2022-03-11T17:21:44Z</dcterms:created>
  <dcterms:modified xsi:type="dcterms:W3CDTF">2022-03-11T17:23:00Z</dcterms:modified>
</cp:coreProperties>
</file>