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0" r:id="rId3"/>
    <p:sldId id="259" r:id="rId4"/>
    <p:sldId id="256" r:id="rId5"/>
    <p:sldId id="275" r:id="rId6"/>
    <p:sldId id="274" r:id="rId7"/>
    <p:sldId id="273" r:id="rId8"/>
    <p:sldId id="272" r:id="rId9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50" d="100"/>
          <a:sy n="50" d="100"/>
        </p:scale>
        <p:origin x="2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1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4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8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0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0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1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5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4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0E62-848A-4706-9D3E-471F4843C002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64B1-F951-4E0D-A288-9C1BA039B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5"/>
          <a:stretch/>
        </p:blipFill>
        <p:spPr>
          <a:xfrm>
            <a:off x="990600" y="2042874"/>
            <a:ext cx="4648200" cy="28673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6482" y="719435"/>
            <a:ext cx="40764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«Прочитай по </a:t>
            </a:r>
          </a:p>
          <a:p>
            <a:pPr algn="ctr"/>
            <a:r>
              <a:rPr lang="ru-RU" sz="4000" b="1" cap="none" spc="0" dirty="0" smtClean="0"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буквам»</a:t>
            </a:r>
            <a:endParaRPr lang="ru-RU" sz="4000" b="1" cap="none" spc="0" dirty="0">
              <a:ln w="2222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8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5" y="0"/>
            <a:ext cx="645881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2" y="0"/>
            <a:ext cx="648851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6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9" y="0"/>
            <a:ext cx="644616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4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5" y="0"/>
            <a:ext cx="646726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3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9" y="0"/>
            <a:ext cx="644616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4" y="0"/>
            <a:ext cx="645037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4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1" y="0"/>
            <a:ext cx="644195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5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6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cp:lastPrinted>2024-11-10T17:31:21Z</cp:lastPrinted>
  <dcterms:created xsi:type="dcterms:W3CDTF">2024-01-01T10:21:09Z</dcterms:created>
  <dcterms:modified xsi:type="dcterms:W3CDTF">2024-11-10T17:34:06Z</dcterms:modified>
</cp:coreProperties>
</file>