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8" r:id="rId2"/>
    <p:sldId id="259" r:id="rId3"/>
    <p:sldId id="263" r:id="rId4"/>
    <p:sldId id="264" r:id="rId5"/>
    <p:sldId id="266" r:id="rId6"/>
    <p:sldId id="265" r:id="rId7"/>
    <p:sldId id="267" r:id="rId8"/>
    <p:sldId id="268" r:id="rId9"/>
    <p:sldId id="269" r:id="rId10"/>
    <p:sldId id="292" r:id="rId11"/>
    <p:sldId id="289" r:id="rId12"/>
    <p:sldId id="276" r:id="rId13"/>
    <p:sldId id="275" r:id="rId14"/>
    <p:sldId id="283" r:id="rId15"/>
    <p:sldId id="284" r:id="rId16"/>
    <p:sldId id="279" r:id="rId17"/>
    <p:sldId id="280" r:id="rId18"/>
    <p:sldId id="290" r:id="rId19"/>
    <p:sldId id="288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155C0-DBB0-4223-9697-89D1ABBEC887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6705E-5F9C-440C-9114-698EEE8C9BA2}">
      <dgm:prSet phldrT="[Текст]"/>
      <dgm:spPr/>
      <dgm:t>
        <a:bodyPr/>
        <a:lstStyle/>
        <a:p>
          <a:r>
            <a:rPr lang="ru-RU" b="1" dirty="0"/>
            <a:t>Социальные и естественно-научные </a:t>
          </a:r>
          <a:r>
            <a:rPr lang="en-US" dirty="0"/>
            <a:t/>
          </a:r>
          <a:br>
            <a:rPr lang="en-US" dirty="0"/>
          </a:br>
          <a:r>
            <a:rPr lang="ru-RU" b="1" dirty="0"/>
            <a:t>проблемные ситуации </a:t>
          </a:r>
          <a:endParaRPr lang="ru-RU" sz="3000" b="1" dirty="0">
            <a:latin typeface="Trebuchet MS"/>
          </a:endParaRPr>
        </a:p>
      </dgm:t>
    </dgm:pt>
    <dgm:pt modelId="{5C4793D6-76C2-470B-A08D-ED5055D7B3D8}" type="parTrans" cxnId="{9E15D250-3790-4940-BF6A-B4E3E4745EC2}">
      <dgm:prSet/>
      <dgm:spPr/>
      <dgm:t>
        <a:bodyPr/>
        <a:lstStyle/>
        <a:p>
          <a:endParaRPr lang="ru-RU"/>
        </a:p>
      </dgm:t>
    </dgm:pt>
    <dgm:pt modelId="{F2EDCF87-3172-4027-8C6A-47A52D47FA4D}" type="sibTrans" cxnId="{9E15D250-3790-4940-BF6A-B4E3E4745EC2}">
      <dgm:prSet/>
      <dgm:spPr/>
      <dgm:t>
        <a:bodyPr/>
        <a:lstStyle/>
        <a:p>
          <a:endParaRPr lang="ru-RU"/>
        </a:p>
      </dgm:t>
    </dgm:pt>
    <dgm:pt modelId="{84D9F9FD-E9ED-4CE2-874E-22AC0EC3B836}">
      <dgm:prSet phldrT="[Текст]"/>
      <dgm:spPr/>
      <dgm:t>
        <a:bodyPr/>
        <a:lstStyle/>
        <a:p>
          <a:r>
            <a:rPr lang="ru-RU" b="1" dirty="0"/>
            <a:t>Фото- и видеоролики</a:t>
          </a:r>
        </a:p>
      </dgm:t>
    </dgm:pt>
    <dgm:pt modelId="{EBD7EAD7-174C-40D5-A8D0-FA8F3CD121B3}" type="parTrans" cxnId="{7E349B3C-63E7-4013-A040-26F236D13A93}">
      <dgm:prSet/>
      <dgm:spPr/>
      <dgm:t>
        <a:bodyPr/>
        <a:lstStyle/>
        <a:p>
          <a:endParaRPr lang="ru-RU"/>
        </a:p>
      </dgm:t>
    </dgm:pt>
    <dgm:pt modelId="{2DE4DB92-8284-4C08-86C6-89DD02ECE99A}" type="sibTrans" cxnId="{7E349B3C-63E7-4013-A040-26F236D13A93}">
      <dgm:prSet/>
      <dgm:spPr/>
      <dgm:t>
        <a:bodyPr/>
        <a:lstStyle/>
        <a:p>
          <a:endParaRPr lang="ru-RU"/>
        </a:p>
      </dgm:t>
    </dgm:pt>
    <dgm:pt modelId="{06864308-E866-4202-815F-2E62F61AF4D5}">
      <dgm:prSet phldrT="[Текст]"/>
      <dgm:spPr/>
      <dgm:t>
        <a:bodyPr/>
        <a:lstStyle/>
        <a:p>
          <a:r>
            <a:rPr lang="ru-RU" b="1" dirty="0"/>
            <a:t>Фантазийные ситуации и нелепицы </a:t>
          </a:r>
        </a:p>
      </dgm:t>
    </dgm:pt>
    <dgm:pt modelId="{24C65FA2-9282-4ECB-93EE-5E30C3300B3B}" type="parTrans" cxnId="{E9469DEB-35DB-46C1-954A-502E90B52C61}">
      <dgm:prSet/>
      <dgm:spPr/>
      <dgm:t>
        <a:bodyPr/>
        <a:lstStyle/>
        <a:p>
          <a:endParaRPr lang="ru-RU"/>
        </a:p>
      </dgm:t>
    </dgm:pt>
    <dgm:pt modelId="{431A322D-EBAC-4A80-B733-C6B1797DC3ED}" type="sibTrans" cxnId="{E9469DEB-35DB-46C1-954A-502E90B52C61}">
      <dgm:prSet/>
      <dgm:spPr/>
      <dgm:t>
        <a:bodyPr/>
        <a:lstStyle/>
        <a:p>
          <a:endParaRPr lang="ru-RU"/>
        </a:p>
      </dgm:t>
    </dgm:pt>
    <dgm:pt modelId="{4ED45620-53C1-48DB-9E6E-8413AEE04129}">
      <dgm:prSet phldrT="[Текст]"/>
      <dgm:spPr/>
      <dgm:t>
        <a:bodyPr/>
        <a:lstStyle/>
        <a:p>
          <a:r>
            <a:rPr lang="ru-RU" b="1" dirty="0"/>
            <a:t>Словесные и иллюстрированные сюжеты: события, рассказы и игры с проблемным содержанием </a:t>
          </a:r>
        </a:p>
      </dgm:t>
    </dgm:pt>
    <dgm:pt modelId="{834E14F6-9810-4A20-9B7D-C49F039F7E8B}" type="parTrans" cxnId="{E0D076F0-86A5-489B-ABA8-DC52ACB85989}">
      <dgm:prSet/>
      <dgm:spPr/>
      <dgm:t>
        <a:bodyPr/>
        <a:lstStyle/>
        <a:p>
          <a:endParaRPr lang="ru-RU"/>
        </a:p>
      </dgm:t>
    </dgm:pt>
    <dgm:pt modelId="{323BFF38-F468-42AE-8BCD-E28CE77EA543}" type="sibTrans" cxnId="{E0D076F0-86A5-489B-ABA8-DC52ACB85989}">
      <dgm:prSet/>
      <dgm:spPr/>
      <dgm:t>
        <a:bodyPr/>
        <a:lstStyle/>
        <a:p>
          <a:endParaRPr lang="ru-RU"/>
        </a:p>
      </dgm:t>
    </dgm:pt>
    <dgm:pt modelId="{7895C785-4942-4453-920C-3BF73481A792}">
      <dgm:prSet phldrT="[Текст]"/>
      <dgm:spPr/>
      <dgm:t>
        <a:bodyPr/>
        <a:lstStyle/>
        <a:p>
          <a:r>
            <a:rPr lang="ru-RU" b="1" dirty="0"/>
            <a:t>Объекты и явления окружающей действительности</a:t>
          </a:r>
        </a:p>
      </dgm:t>
    </dgm:pt>
    <dgm:pt modelId="{BCF581A0-FC7E-4404-A28E-E18FDE0C5510}" type="parTrans" cxnId="{0988CD48-A0E0-4883-9F04-1F1EA30A6DF7}">
      <dgm:prSet/>
      <dgm:spPr/>
      <dgm:t>
        <a:bodyPr/>
        <a:lstStyle/>
        <a:p>
          <a:endParaRPr lang="ru-RU"/>
        </a:p>
      </dgm:t>
    </dgm:pt>
    <dgm:pt modelId="{E4DED02F-4BDB-4BFB-83D0-C46F825AEAFF}" type="sibTrans" cxnId="{0988CD48-A0E0-4883-9F04-1F1EA30A6DF7}">
      <dgm:prSet/>
      <dgm:spPr/>
      <dgm:t>
        <a:bodyPr/>
        <a:lstStyle/>
        <a:p>
          <a:endParaRPr lang="ru-RU"/>
        </a:p>
      </dgm:t>
    </dgm:pt>
    <dgm:pt modelId="{1C9D8DD1-0EB4-4CA9-9D5E-2471CB70141C}" type="pres">
      <dgm:prSet presAssocID="{F70155C0-DBB0-4223-9697-89D1ABBEC8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D13AF4-2E06-4B41-A3F2-460FD41293FA}" type="pres">
      <dgm:prSet presAssocID="{98E6705E-5F9C-440C-9114-698EEE8C9BA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DC3E1-ED8C-43D4-9D9E-7DBBDB1C7E8B}" type="pres">
      <dgm:prSet presAssocID="{F2EDCF87-3172-4027-8C6A-47A52D47FA4D}" presName="spacer" presStyleCnt="0"/>
      <dgm:spPr/>
    </dgm:pt>
    <dgm:pt modelId="{8B2D9861-71B1-4DFA-A8D9-D20EA2CC271A}" type="pres">
      <dgm:prSet presAssocID="{4ED45620-53C1-48DB-9E6E-8413AEE0412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5C4D2-6564-424E-84B0-B3CA8FF1D6D7}" type="pres">
      <dgm:prSet presAssocID="{323BFF38-F468-42AE-8BCD-E28CE77EA543}" presName="spacer" presStyleCnt="0"/>
      <dgm:spPr/>
    </dgm:pt>
    <dgm:pt modelId="{70D9BE3A-E3E0-4A84-AB38-9314B201B2C4}" type="pres">
      <dgm:prSet presAssocID="{06864308-E866-4202-815F-2E62F61AF4D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B2564-650F-4847-AE21-7909138628C2}" type="pres">
      <dgm:prSet presAssocID="{431A322D-EBAC-4A80-B733-C6B1797DC3ED}" presName="spacer" presStyleCnt="0"/>
      <dgm:spPr/>
    </dgm:pt>
    <dgm:pt modelId="{D894B905-B0A2-4345-8BA1-63F829B2B360}" type="pres">
      <dgm:prSet presAssocID="{84D9F9FD-E9ED-4CE2-874E-22AC0EC3B83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74C6C-3242-4B2D-B398-53175E033F2A}" type="pres">
      <dgm:prSet presAssocID="{2DE4DB92-8284-4C08-86C6-89DD02ECE99A}" presName="spacer" presStyleCnt="0"/>
      <dgm:spPr/>
    </dgm:pt>
    <dgm:pt modelId="{C92F2509-697E-4C0A-8C59-9B21E42AC211}" type="pres">
      <dgm:prSet presAssocID="{7895C785-4942-4453-920C-3BF73481A79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8D526F-076D-46DA-B766-906F165A8829}" type="presOf" srcId="{4ED45620-53C1-48DB-9E6E-8413AEE04129}" destId="{8B2D9861-71B1-4DFA-A8D9-D20EA2CC271A}" srcOrd="0" destOrd="0" presId="urn:microsoft.com/office/officeart/2005/8/layout/vList2"/>
    <dgm:cxn modelId="{0988CD48-A0E0-4883-9F04-1F1EA30A6DF7}" srcId="{F70155C0-DBB0-4223-9697-89D1ABBEC887}" destId="{7895C785-4942-4453-920C-3BF73481A792}" srcOrd="4" destOrd="0" parTransId="{BCF581A0-FC7E-4404-A28E-E18FDE0C5510}" sibTransId="{E4DED02F-4BDB-4BFB-83D0-C46F825AEAFF}"/>
    <dgm:cxn modelId="{83D1A854-94FB-43DF-8299-2DE7D2860216}" type="presOf" srcId="{7895C785-4942-4453-920C-3BF73481A792}" destId="{C92F2509-697E-4C0A-8C59-9B21E42AC211}" srcOrd="0" destOrd="0" presId="urn:microsoft.com/office/officeart/2005/8/layout/vList2"/>
    <dgm:cxn modelId="{2ABB9FAE-F1D5-481B-9934-F3E4626F4E83}" type="presOf" srcId="{F70155C0-DBB0-4223-9697-89D1ABBEC887}" destId="{1C9D8DD1-0EB4-4CA9-9D5E-2471CB70141C}" srcOrd="0" destOrd="0" presId="urn:microsoft.com/office/officeart/2005/8/layout/vList2"/>
    <dgm:cxn modelId="{E9469DEB-35DB-46C1-954A-502E90B52C61}" srcId="{F70155C0-DBB0-4223-9697-89D1ABBEC887}" destId="{06864308-E866-4202-815F-2E62F61AF4D5}" srcOrd="2" destOrd="0" parTransId="{24C65FA2-9282-4ECB-93EE-5E30C3300B3B}" sibTransId="{431A322D-EBAC-4A80-B733-C6B1797DC3ED}"/>
    <dgm:cxn modelId="{5545F1D4-4191-4465-B8E2-60AA57735FE0}" type="presOf" srcId="{06864308-E866-4202-815F-2E62F61AF4D5}" destId="{70D9BE3A-E3E0-4A84-AB38-9314B201B2C4}" srcOrd="0" destOrd="0" presId="urn:microsoft.com/office/officeart/2005/8/layout/vList2"/>
    <dgm:cxn modelId="{7E349B3C-63E7-4013-A040-26F236D13A93}" srcId="{F70155C0-DBB0-4223-9697-89D1ABBEC887}" destId="{84D9F9FD-E9ED-4CE2-874E-22AC0EC3B836}" srcOrd="3" destOrd="0" parTransId="{EBD7EAD7-174C-40D5-A8D0-FA8F3CD121B3}" sibTransId="{2DE4DB92-8284-4C08-86C6-89DD02ECE99A}"/>
    <dgm:cxn modelId="{9E15D250-3790-4940-BF6A-B4E3E4745EC2}" srcId="{F70155C0-DBB0-4223-9697-89D1ABBEC887}" destId="{98E6705E-5F9C-440C-9114-698EEE8C9BA2}" srcOrd="0" destOrd="0" parTransId="{5C4793D6-76C2-470B-A08D-ED5055D7B3D8}" sibTransId="{F2EDCF87-3172-4027-8C6A-47A52D47FA4D}"/>
    <dgm:cxn modelId="{94CD4A73-A117-45BC-8C45-43B173DA4BC7}" type="presOf" srcId="{84D9F9FD-E9ED-4CE2-874E-22AC0EC3B836}" destId="{D894B905-B0A2-4345-8BA1-63F829B2B360}" srcOrd="0" destOrd="0" presId="urn:microsoft.com/office/officeart/2005/8/layout/vList2"/>
    <dgm:cxn modelId="{E0D076F0-86A5-489B-ABA8-DC52ACB85989}" srcId="{F70155C0-DBB0-4223-9697-89D1ABBEC887}" destId="{4ED45620-53C1-48DB-9E6E-8413AEE04129}" srcOrd="1" destOrd="0" parTransId="{834E14F6-9810-4A20-9B7D-C49F039F7E8B}" sibTransId="{323BFF38-F468-42AE-8BCD-E28CE77EA543}"/>
    <dgm:cxn modelId="{5393CB88-DE9A-4D75-AFA8-8D8FE411AF2B}" type="presOf" srcId="{98E6705E-5F9C-440C-9114-698EEE8C9BA2}" destId="{84D13AF4-2E06-4B41-A3F2-460FD41293FA}" srcOrd="0" destOrd="0" presId="urn:microsoft.com/office/officeart/2005/8/layout/vList2"/>
    <dgm:cxn modelId="{C35547BB-2B9D-43D7-8F28-434F5349F302}" type="presParOf" srcId="{1C9D8DD1-0EB4-4CA9-9D5E-2471CB70141C}" destId="{84D13AF4-2E06-4B41-A3F2-460FD41293FA}" srcOrd="0" destOrd="0" presId="urn:microsoft.com/office/officeart/2005/8/layout/vList2"/>
    <dgm:cxn modelId="{E40D227D-BF00-4B51-AF77-3822FF253EEF}" type="presParOf" srcId="{1C9D8DD1-0EB4-4CA9-9D5E-2471CB70141C}" destId="{F8DDC3E1-ED8C-43D4-9D9E-7DBBDB1C7E8B}" srcOrd="1" destOrd="0" presId="urn:microsoft.com/office/officeart/2005/8/layout/vList2"/>
    <dgm:cxn modelId="{648A9AB0-902D-492B-BDA0-680D4D05B8AD}" type="presParOf" srcId="{1C9D8DD1-0EB4-4CA9-9D5E-2471CB70141C}" destId="{8B2D9861-71B1-4DFA-A8D9-D20EA2CC271A}" srcOrd="2" destOrd="0" presId="urn:microsoft.com/office/officeart/2005/8/layout/vList2"/>
    <dgm:cxn modelId="{D374AB27-A6B8-4C06-B7AF-3BD2EE7AB820}" type="presParOf" srcId="{1C9D8DD1-0EB4-4CA9-9D5E-2471CB70141C}" destId="{CA55C4D2-6564-424E-84B0-B3CA8FF1D6D7}" srcOrd="3" destOrd="0" presId="urn:microsoft.com/office/officeart/2005/8/layout/vList2"/>
    <dgm:cxn modelId="{9793427B-7778-4F14-9434-4A4015ED0CE1}" type="presParOf" srcId="{1C9D8DD1-0EB4-4CA9-9D5E-2471CB70141C}" destId="{70D9BE3A-E3E0-4A84-AB38-9314B201B2C4}" srcOrd="4" destOrd="0" presId="urn:microsoft.com/office/officeart/2005/8/layout/vList2"/>
    <dgm:cxn modelId="{2F1800C8-DF4E-45DE-9AEF-2EF98D131DDF}" type="presParOf" srcId="{1C9D8DD1-0EB4-4CA9-9D5E-2471CB70141C}" destId="{4F0B2564-650F-4847-AE21-7909138628C2}" srcOrd="5" destOrd="0" presId="urn:microsoft.com/office/officeart/2005/8/layout/vList2"/>
    <dgm:cxn modelId="{ABD43200-C7B2-4AF1-8077-3D73EC628EAB}" type="presParOf" srcId="{1C9D8DD1-0EB4-4CA9-9D5E-2471CB70141C}" destId="{D894B905-B0A2-4345-8BA1-63F829B2B360}" srcOrd="6" destOrd="0" presId="urn:microsoft.com/office/officeart/2005/8/layout/vList2"/>
    <dgm:cxn modelId="{5FCB660B-C8EC-4A4D-8FFD-2507EC83DA79}" type="presParOf" srcId="{1C9D8DD1-0EB4-4CA9-9D5E-2471CB70141C}" destId="{CC474C6C-3242-4B2D-B398-53175E033F2A}" srcOrd="7" destOrd="0" presId="urn:microsoft.com/office/officeart/2005/8/layout/vList2"/>
    <dgm:cxn modelId="{26D30F6E-73A4-4532-9A61-8C029363BDDC}" type="presParOf" srcId="{1C9D8DD1-0EB4-4CA9-9D5E-2471CB70141C}" destId="{C92F2509-697E-4C0A-8C59-9B21E42AC21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F36626-CCF8-460E-AB00-176BEBE2AD2F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705D94A-76D5-4DEF-AD7A-3B011721716A}">
      <dgm:prSet phldrT="[Текст]"/>
      <dgm:spPr/>
      <dgm:t>
        <a:bodyPr/>
        <a:lstStyle/>
        <a:p>
          <a:r>
            <a:rPr lang="ru-RU" b="1" dirty="0"/>
            <a:t>Реальные </a:t>
          </a:r>
          <a:r>
            <a:rPr lang="en-US" b="1" dirty="0"/>
            <a:t/>
          </a:r>
          <a:br>
            <a:rPr lang="en-US" b="1" dirty="0"/>
          </a:br>
          <a:r>
            <a:rPr lang="ru-RU" b="1" dirty="0"/>
            <a:t>жизненные </a:t>
          </a:r>
          <a:r>
            <a:rPr lang="en-US" b="1" dirty="0"/>
            <a:t/>
          </a:r>
          <a:br>
            <a:rPr lang="en-US" b="1" dirty="0"/>
          </a:br>
          <a:r>
            <a:rPr lang="ru-RU" b="1" dirty="0"/>
            <a:t>ситуации </a:t>
          </a:r>
          <a:endParaRPr lang="ru-RU" sz="3000" b="1" dirty="0">
            <a:latin typeface="Trebuchet MS"/>
          </a:endParaRPr>
        </a:p>
      </dgm:t>
    </dgm:pt>
    <dgm:pt modelId="{46919C28-4D95-4690-84AB-7EB19BFEDEFA}" type="parTrans" cxnId="{07D1E34F-D49D-482A-B2EA-E5492F608B05}">
      <dgm:prSet/>
      <dgm:spPr/>
      <dgm:t>
        <a:bodyPr/>
        <a:lstStyle/>
        <a:p>
          <a:endParaRPr lang="ru-RU"/>
        </a:p>
      </dgm:t>
    </dgm:pt>
    <dgm:pt modelId="{0C09D41E-31F9-440A-8B5C-C9981C2A96F4}" type="sibTrans" cxnId="{07D1E34F-D49D-482A-B2EA-E5492F608B05}">
      <dgm:prSet/>
      <dgm:spPr/>
      <dgm:t>
        <a:bodyPr/>
        <a:lstStyle/>
        <a:p>
          <a:endParaRPr lang="ru-RU"/>
        </a:p>
      </dgm:t>
    </dgm:pt>
    <dgm:pt modelId="{E2D2343D-015D-44C1-9102-EB288E259162}">
      <dgm:prSet phldrT="[Текст]"/>
      <dgm:spPr/>
      <dgm:t>
        <a:bodyPr/>
        <a:lstStyle/>
        <a:p>
          <a:r>
            <a:rPr lang="ru-RU" b="1" dirty="0"/>
            <a:t>Вопросы, </a:t>
          </a:r>
          <a:r>
            <a:rPr lang="en-US" b="1" dirty="0"/>
            <a:t/>
          </a:r>
          <a:br>
            <a:rPr lang="en-US" b="1" dirty="0"/>
          </a:br>
          <a:r>
            <a:rPr lang="ru-RU" b="1" dirty="0"/>
            <a:t>поступки, </a:t>
          </a:r>
          <a:r>
            <a:rPr lang="en-US" b="1" dirty="0"/>
            <a:t/>
          </a:r>
          <a:br>
            <a:rPr lang="en-US" b="1" dirty="0"/>
          </a:br>
          <a:r>
            <a:rPr lang="ru-RU" b="1" dirty="0"/>
            <a:t>игры детей</a:t>
          </a:r>
        </a:p>
      </dgm:t>
    </dgm:pt>
    <dgm:pt modelId="{87FB1F95-8D19-4C8D-A730-9BE2FA602510}" type="parTrans" cxnId="{88E0307E-ACD8-48F7-B5CD-9260C8036EDD}">
      <dgm:prSet/>
      <dgm:spPr/>
      <dgm:t>
        <a:bodyPr/>
        <a:lstStyle/>
        <a:p>
          <a:endParaRPr lang="ru-RU"/>
        </a:p>
      </dgm:t>
    </dgm:pt>
    <dgm:pt modelId="{D1FB9068-F277-4EAC-BF03-6B493F740B04}" type="sibTrans" cxnId="{88E0307E-ACD8-48F7-B5CD-9260C8036EDD}">
      <dgm:prSet/>
      <dgm:spPr/>
      <dgm:t>
        <a:bodyPr/>
        <a:lstStyle/>
        <a:p>
          <a:endParaRPr lang="ru-RU"/>
        </a:p>
      </dgm:t>
    </dgm:pt>
    <dgm:pt modelId="{3CA67724-C022-4F56-931B-1009A61EDCB0}">
      <dgm:prSet phldrT="[Текст]"/>
      <dgm:spPr/>
      <dgm:t>
        <a:bodyPr/>
        <a:lstStyle/>
        <a:p>
          <a:r>
            <a:rPr lang="ru-RU" b="1" dirty="0"/>
            <a:t>Произведения художественной литературы, мультфильмы </a:t>
          </a:r>
          <a:r>
            <a:rPr lang="en-US" b="1" dirty="0"/>
            <a:t/>
          </a:r>
          <a:br>
            <a:rPr lang="en-US" b="1" dirty="0"/>
          </a:br>
          <a:r>
            <a:rPr lang="ru-RU" b="1" dirty="0"/>
            <a:t>с проблемным содержанием</a:t>
          </a:r>
        </a:p>
      </dgm:t>
    </dgm:pt>
    <dgm:pt modelId="{72D89345-78CC-4BD6-9B0C-F47F0F8E5DB8}" type="parTrans" cxnId="{55107DBB-7B28-4CCB-8E88-C860D7384177}">
      <dgm:prSet/>
      <dgm:spPr/>
      <dgm:t>
        <a:bodyPr/>
        <a:lstStyle/>
        <a:p>
          <a:endParaRPr lang="ru-RU"/>
        </a:p>
      </dgm:t>
    </dgm:pt>
    <dgm:pt modelId="{F7AFCFF6-5F77-4B88-889F-9DBF4A86AB14}" type="sibTrans" cxnId="{55107DBB-7B28-4CCB-8E88-C860D7384177}">
      <dgm:prSet/>
      <dgm:spPr/>
      <dgm:t>
        <a:bodyPr/>
        <a:lstStyle/>
        <a:p>
          <a:endParaRPr lang="ru-RU"/>
        </a:p>
      </dgm:t>
    </dgm:pt>
    <dgm:pt modelId="{CE1D68C5-AD02-4957-9BFE-D61457AF7644}">
      <dgm:prSet phldrT="[Текст]"/>
      <dgm:spPr/>
      <dgm:t>
        <a:bodyPr/>
        <a:lstStyle/>
        <a:p>
          <a:r>
            <a:rPr lang="ru-RU" b="1" dirty="0"/>
            <a:t>Рассказы коллег, родителей </a:t>
          </a:r>
        </a:p>
      </dgm:t>
    </dgm:pt>
    <dgm:pt modelId="{9749F2E8-B16C-49EE-9432-AF8C8EA3C4CB}" type="parTrans" cxnId="{BCAD056F-3C45-461E-8057-CA2CEE9568BF}">
      <dgm:prSet/>
      <dgm:spPr/>
      <dgm:t>
        <a:bodyPr/>
        <a:lstStyle/>
        <a:p>
          <a:endParaRPr lang="ru-RU"/>
        </a:p>
      </dgm:t>
    </dgm:pt>
    <dgm:pt modelId="{8188419D-0578-480F-AB88-866814E3E738}" type="sibTrans" cxnId="{BCAD056F-3C45-461E-8057-CA2CEE9568BF}">
      <dgm:prSet/>
      <dgm:spPr/>
      <dgm:t>
        <a:bodyPr/>
        <a:lstStyle/>
        <a:p>
          <a:endParaRPr lang="ru-RU"/>
        </a:p>
      </dgm:t>
    </dgm:pt>
    <dgm:pt modelId="{86EA9B78-D2DF-4D40-BB88-AA2E0F200BAA}" type="pres">
      <dgm:prSet presAssocID="{02F36626-CCF8-460E-AB00-176BEBE2AD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6AA20C-02D5-4EA4-A0C0-BB80B6C63CC6}" type="pres">
      <dgm:prSet presAssocID="{E705D94A-76D5-4DEF-AD7A-3B011721716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5835E-43C5-4082-A563-E6BD6D9088B1}" type="pres">
      <dgm:prSet presAssocID="{0C09D41E-31F9-440A-8B5C-C9981C2A96F4}" presName="sibTrans" presStyleCnt="0"/>
      <dgm:spPr/>
    </dgm:pt>
    <dgm:pt modelId="{E1038B68-62A9-43E1-B493-434E65776650}" type="pres">
      <dgm:prSet presAssocID="{CE1D68C5-AD02-4957-9BFE-D61457AF76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C46CE-F055-4331-992E-08E54151A582}" type="pres">
      <dgm:prSet presAssocID="{8188419D-0578-480F-AB88-866814E3E738}" presName="sibTrans" presStyleCnt="0"/>
      <dgm:spPr/>
    </dgm:pt>
    <dgm:pt modelId="{A69B048C-03B4-4CB5-AFA4-60A66C249459}" type="pres">
      <dgm:prSet presAssocID="{3CA67724-C022-4F56-931B-1009A61EDC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B940C-690B-4DA9-9D91-00363DB8B8A1}" type="pres">
      <dgm:prSet presAssocID="{F7AFCFF6-5F77-4B88-889F-9DBF4A86AB14}" presName="sibTrans" presStyleCnt="0"/>
      <dgm:spPr/>
    </dgm:pt>
    <dgm:pt modelId="{657E3D58-4007-432C-AEBF-AA66CDD884BA}" type="pres">
      <dgm:prSet presAssocID="{E2D2343D-015D-44C1-9102-EB288E25916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EAADF0-253B-4921-979D-B86346790A57}" type="presOf" srcId="{3CA67724-C022-4F56-931B-1009A61EDCB0}" destId="{A69B048C-03B4-4CB5-AFA4-60A66C249459}" srcOrd="0" destOrd="0" presId="urn:microsoft.com/office/officeart/2005/8/layout/default"/>
    <dgm:cxn modelId="{D02CDAF3-F555-4C85-A9C6-76C4B7480BEA}" type="presOf" srcId="{02F36626-CCF8-460E-AB00-176BEBE2AD2F}" destId="{86EA9B78-D2DF-4D40-BB88-AA2E0F200BAA}" srcOrd="0" destOrd="0" presId="urn:microsoft.com/office/officeart/2005/8/layout/default"/>
    <dgm:cxn modelId="{55107DBB-7B28-4CCB-8E88-C860D7384177}" srcId="{02F36626-CCF8-460E-AB00-176BEBE2AD2F}" destId="{3CA67724-C022-4F56-931B-1009A61EDCB0}" srcOrd="2" destOrd="0" parTransId="{72D89345-78CC-4BD6-9B0C-F47F0F8E5DB8}" sibTransId="{F7AFCFF6-5F77-4B88-889F-9DBF4A86AB14}"/>
    <dgm:cxn modelId="{681605A5-9308-49AC-9DF3-DD609EC58708}" type="presOf" srcId="{CE1D68C5-AD02-4957-9BFE-D61457AF7644}" destId="{E1038B68-62A9-43E1-B493-434E65776650}" srcOrd="0" destOrd="0" presId="urn:microsoft.com/office/officeart/2005/8/layout/default"/>
    <dgm:cxn modelId="{07D1E34F-D49D-482A-B2EA-E5492F608B05}" srcId="{02F36626-CCF8-460E-AB00-176BEBE2AD2F}" destId="{E705D94A-76D5-4DEF-AD7A-3B011721716A}" srcOrd="0" destOrd="0" parTransId="{46919C28-4D95-4690-84AB-7EB19BFEDEFA}" sibTransId="{0C09D41E-31F9-440A-8B5C-C9981C2A96F4}"/>
    <dgm:cxn modelId="{1C6FEB5A-C0F1-4C51-AA9B-63DD9A8DFF14}" type="presOf" srcId="{E2D2343D-015D-44C1-9102-EB288E259162}" destId="{657E3D58-4007-432C-AEBF-AA66CDD884BA}" srcOrd="0" destOrd="0" presId="urn:microsoft.com/office/officeart/2005/8/layout/default"/>
    <dgm:cxn modelId="{BCAD056F-3C45-461E-8057-CA2CEE9568BF}" srcId="{02F36626-CCF8-460E-AB00-176BEBE2AD2F}" destId="{CE1D68C5-AD02-4957-9BFE-D61457AF7644}" srcOrd="1" destOrd="0" parTransId="{9749F2E8-B16C-49EE-9432-AF8C8EA3C4CB}" sibTransId="{8188419D-0578-480F-AB88-866814E3E738}"/>
    <dgm:cxn modelId="{F50F602C-24E0-4294-B467-0D16B924BC0C}" type="presOf" srcId="{E705D94A-76D5-4DEF-AD7A-3B011721716A}" destId="{FA6AA20C-02D5-4EA4-A0C0-BB80B6C63CC6}" srcOrd="0" destOrd="0" presId="urn:microsoft.com/office/officeart/2005/8/layout/default"/>
    <dgm:cxn modelId="{88E0307E-ACD8-48F7-B5CD-9260C8036EDD}" srcId="{02F36626-CCF8-460E-AB00-176BEBE2AD2F}" destId="{E2D2343D-015D-44C1-9102-EB288E259162}" srcOrd="3" destOrd="0" parTransId="{87FB1F95-8D19-4C8D-A730-9BE2FA602510}" sibTransId="{D1FB9068-F277-4EAC-BF03-6B493F740B04}"/>
    <dgm:cxn modelId="{C76A7A9E-6E63-4CB4-AD72-51B8FD14B098}" type="presParOf" srcId="{86EA9B78-D2DF-4D40-BB88-AA2E0F200BAA}" destId="{FA6AA20C-02D5-4EA4-A0C0-BB80B6C63CC6}" srcOrd="0" destOrd="0" presId="urn:microsoft.com/office/officeart/2005/8/layout/default"/>
    <dgm:cxn modelId="{FA432CC8-EE35-467D-8836-BC5F8D46F0EE}" type="presParOf" srcId="{86EA9B78-D2DF-4D40-BB88-AA2E0F200BAA}" destId="{C365835E-43C5-4082-A563-E6BD6D9088B1}" srcOrd="1" destOrd="0" presId="urn:microsoft.com/office/officeart/2005/8/layout/default"/>
    <dgm:cxn modelId="{EEDFF473-E0E2-4647-A4AB-A30CAF0B140B}" type="presParOf" srcId="{86EA9B78-D2DF-4D40-BB88-AA2E0F200BAA}" destId="{E1038B68-62A9-43E1-B493-434E65776650}" srcOrd="2" destOrd="0" presId="urn:microsoft.com/office/officeart/2005/8/layout/default"/>
    <dgm:cxn modelId="{911D8541-0996-4F5B-85B5-A47F9F86E04E}" type="presParOf" srcId="{86EA9B78-D2DF-4D40-BB88-AA2E0F200BAA}" destId="{08AC46CE-F055-4331-992E-08E54151A582}" srcOrd="3" destOrd="0" presId="urn:microsoft.com/office/officeart/2005/8/layout/default"/>
    <dgm:cxn modelId="{DFD6331B-7922-43B6-A188-CE59A7CB7D27}" type="presParOf" srcId="{86EA9B78-D2DF-4D40-BB88-AA2E0F200BAA}" destId="{A69B048C-03B4-4CB5-AFA4-60A66C249459}" srcOrd="4" destOrd="0" presId="urn:microsoft.com/office/officeart/2005/8/layout/default"/>
    <dgm:cxn modelId="{E96BE115-B94A-4BC3-A1C8-D78B60E0E817}" type="presParOf" srcId="{86EA9B78-D2DF-4D40-BB88-AA2E0F200BAA}" destId="{AA1B940C-690B-4DA9-9D91-00363DB8B8A1}" srcOrd="5" destOrd="0" presId="urn:microsoft.com/office/officeart/2005/8/layout/default"/>
    <dgm:cxn modelId="{9C5EE132-0FD0-472E-896F-73786C2559E3}" type="presParOf" srcId="{86EA9B78-D2DF-4D40-BB88-AA2E0F200BAA}" destId="{657E3D58-4007-432C-AEBF-AA66CDD884B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4E361D-95BE-4EB8-8FC8-BB18231C7608}" type="doc">
      <dgm:prSet loTypeId="urn:microsoft.com/office/officeart/2005/8/layout/chevron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6DECEBE-0B68-47D0-A2AC-B98D362FD98A}">
      <dgm:prSet phldrT="[Текст]"/>
      <dgm:spPr/>
      <dgm:t>
        <a:bodyPr/>
        <a:lstStyle/>
        <a:p>
          <a:r>
            <a:rPr lang="ru-RU" b="1" dirty="0"/>
            <a:t>1</a:t>
          </a:r>
        </a:p>
      </dgm:t>
    </dgm:pt>
    <dgm:pt modelId="{F6407E34-97DE-4761-98DF-D2BC9FE6FA35}" type="parTrans" cxnId="{360288EE-8CB0-4BDC-9CE6-6AA126766E03}">
      <dgm:prSet/>
      <dgm:spPr/>
      <dgm:t>
        <a:bodyPr/>
        <a:lstStyle/>
        <a:p>
          <a:endParaRPr lang="ru-RU"/>
        </a:p>
      </dgm:t>
    </dgm:pt>
    <dgm:pt modelId="{AFD64ADB-0BC9-4B49-AC38-6A7A23D9AA80}" type="sibTrans" cxnId="{360288EE-8CB0-4BDC-9CE6-6AA126766E03}">
      <dgm:prSet/>
      <dgm:spPr/>
      <dgm:t>
        <a:bodyPr/>
        <a:lstStyle/>
        <a:p>
          <a:endParaRPr lang="ru-RU"/>
        </a:p>
      </dgm:t>
    </dgm:pt>
    <dgm:pt modelId="{188A9F4D-9896-47CE-A03B-81F68BBA7E1A}">
      <dgm:prSet phldrT="[Текст]"/>
      <dgm:spPr/>
      <dgm:t>
        <a:bodyPr/>
        <a:lstStyle/>
        <a:p>
          <a:r>
            <a:rPr lang="ru-RU" sz="3400" b="1" dirty="0"/>
            <a:t>Соответствует поставленной цели </a:t>
          </a:r>
        </a:p>
      </dgm:t>
    </dgm:pt>
    <dgm:pt modelId="{57DEB7C9-5B52-495D-9430-2F29E2BE1956}" type="parTrans" cxnId="{A8721A53-CE25-4D52-97D4-784CB959111D}">
      <dgm:prSet/>
      <dgm:spPr/>
      <dgm:t>
        <a:bodyPr/>
        <a:lstStyle/>
        <a:p>
          <a:endParaRPr lang="ru-RU"/>
        </a:p>
      </dgm:t>
    </dgm:pt>
    <dgm:pt modelId="{E54CF3FF-8BF1-46A8-BC56-DBDA408002BD}" type="sibTrans" cxnId="{A8721A53-CE25-4D52-97D4-784CB959111D}">
      <dgm:prSet/>
      <dgm:spPr/>
      <dgm:t>
        <a:bodyPr/>
        <a:lstStyle/>
        <a:p>
          <a:endParaRPr lang="ru-RU"/>
        </a:p>
      </dgm:t>
    </dgm:pt>
    <dgm:pt modelId="{DB4F84AC-E931-46AE-8BA0-1238B9639A1F}">
      <dgm:prSet phldrT="[Текст]"/>
      <dgm:spPr/>
      <dgm:t>
        <a:bodyPr/>
        <a:lstStyle/>
        <a:p>
          <a:r>
            <a:rPr lang="ru-RU" b="1" dirty="0"/>
            <a:t>2</a:t>
          </a:r>
        </a:p>
      </dgm:t>
    </dgm:pt>
    <dgm:pt modelId="{8DDA34A2-877C-4BE1-831A-4EBDC7F67205}" type="parTrans" cxnId="{CDB41057-1F47-4F04-9886-CBC1906A1CB7}">
      <dgm:prSet/>
      <dgm:spPr/>
      <dgm:t>
        <a:bodyPr/>
        <a:lstStyle/>
        <a:p>
          <a:endParaRPr lang="ru-RU"/>
        </a:p>
      </dgm:t>
    </dgm:pt>
    <dgm:pt modelId="{E77356C7-EEBD-4749-A462-CAEC077DCB59}" type="sibTrans" cxnId="{CDB41057-1F47-4F04-9886-CBC1906A1CB7}">
      <dgm:prSet/>
      <dgm:spPr/>
      <dgm:t>
        <a:bodyPr/>
        <a:lstStyle/>
        <a:p>
          <a:endParaRPr lang="ru-RU"/>
        </a:p>
      </dgm:t>
    </dgm:pt>
    <dgm:pt modelId="{10213307-35E5-4CD3-8E57-E55CA58203B7}">
      <dgm:prSet phldrT="[Текст]"/>
      <dgm:spPr/>
      <dgm:t>
        <a:bodyPr/>
        <a:lstStyle/>
        <a:p>
          <a:r>
            <a:rPr lang="ru-RU" sz="3400" b="1" dirty="0"/>
            <a:t>Учитывает возрастные и индивидуальные особенности детей </a:t>
          </a:r>
          <a:endParaRPr lang="ru-RU" sz="3400" dirty="0"/>
        </a:p>
      </dgm:t>
    </dgm:pt>
    <dgm:pt modelId="{85BEEF49-50C5-486C-90F2-3F3D81F08BC6}" type="parTrans" cxnId="{E1FA79D5-21AB-4850-9CA0-3DD222913F9F}">
      <dgm:prSet/>
      <dgm:spPr/>
      <dgm:t>
        <a:bodyPr/>
        <a:lstStyle/>
        <a:p>
          <a:endParaRPr lang="ru-RU"/>
        </a:p>
      </dgm:t>
    </dgm:pt>
    <dgm:pt modelId="{03CE6481-9B7E-4E35-B940-67BD4DEE0BB3}" type="sibTrans" cxnId="{E1FA79D5-21AB-4850-9CA0-3DD222913F9F}">
      <dgm:prSet/>
      <dgm:spPr/>
      <dgm:t>
        <a:bodyPr/>
        <a:lstStyle/>
        <a:p>
          <a:endParaRPr lang="ru-RU"/>
        </a:p>
      </dgm:t>
    </dgm:pt>
    <dgm:pt modelId="{0A31477B-0B0C-4AC3-9D6E-982CEE8C84B4}">
      <dgm:prSet phldrT="[Текст]"/>
      <dgm:spPr/>
      <dgm:t>
        <a:bodyPr/>
        <a:lstStyle/>
        <a:p>
          <a:r>
            <a:rPr lang="ru-RU" b="1" dirty="0"/>
            <a:t>3</a:t>
          </a:r>
        </a:p>
      </dgm:t>
    </dgm:pt>
    <dgm:pt modelId="{254E99F4-DB53-4739-AD24-34B87266E9FD}" type="parTrans" cxnId="{0EB1B1A9-3F23-42F6-9C79-64F7EF5E97F8}">
      <dgm:prSet/>
      <dgm:spPr/>
      <dgm:t>
        <a:bodyPr/>
        <a:lstStyle/>
        <a:p>
          <a:endParaRPr lang="ru-RU"/>
        </a:p>
      </dgm:t>
    </dgm:pt>
    <dgm:pt modelId="{C68154BE-5E51-4CEE-8D98-2D26463AFFCB}" type="sibTrans" cxnId="{0EB1B1A9-3F23-42F6-9C79-64F7EF5E97F8}">
      <dgm:prSet/>
      <dgm:spPr/>
      <dgm:t>
        <a:bodyPr/>
        <a:lstStyle/>
        <a:p>
          <a:endParaRPr lang="ru-RU"/>
        </a:p>
      </dgm:t>
    </dgm:pt>
    <dgm:pt modelId="{B2FF8504-D97D-4F29-88BF-09F2DE823815}">
      <dgm:prSet phldrT="[Текст]"/>
      <dgm:spPr/>
      <dgm:t>
        <a:bodyPr/>
        <a:lstStyle/>
        <a:p>
          <a:r>
            <a:rPr lang="ru-RU" b="1" dirty="0"/>
            <a:t>Является актуальным и интересен детям </a:t>
          </a:r>
        </a:p>
      </dgm:t>
    </dgm:pt>
    <dgm:pt modelId="{09D397D9-10FF-45D7-9FDE-FDDB0305AE45}" type="parTrans" cxnId="{FD3B10D1-32BE-4E64-99F5-3599D08E7CDC}">
      <dgm:prSet/>
      <dgm:spPr/>
      <dgm:t>
        <a:bodyPr/>
        <a:lstStyle/>
        <a:p>
          <a:endParaRPr lang="ru-RU"/>
        </a:p>
      </dgm:t>
    </dgm:pt>
    <dgm:pt modelId="{DE007A46-B823-4FEE-B9FA-0FCE0904E151}" type="sibTrans" cxnId="{FD3B10D1-32BE-4E64-99F5-3599D08E7CDC}">
      <dgm:prSet/>
      <dgm:spPr/>
      <dgm:t>
        <a:bodyPr/>
        <a:lstStyle/>
        <a:p>
          <a:endParaRPr lang="ru-RU"/>
        </a:p>
      </dgm:t>
    </dgm:pt>
    <dgm:pt modelId="{58A1293E-C433-4899-A831-248C8C5A07F5}">
      <dgm:prSet phldrT="[Текст]"/>
      <dgm:spPr/>
      <dgm:t>
        <a:bodyPr/>
        <a:lstStyle/>
        <a:p>
          <a:r>
            <a:rPr lang="ru-RU" sz="3400" b="1" dirty="0"/>
            <a:t>4</a:t>
          </a:r>
        </a:p>
      </dgm:t>
    </dgm:pt>
    <dgm:pt modelId="{E02DEEA1-ECDE-42DD-878D-143D419B0A1B}" type="parTrans" cxnId="{78A554A6-6BF8-4FC7-9C45-7F6956076395}">
      <dgm:prSet/>
      <dgm:spPr/>
      <dgm:t>
        <a:bodyPr/>
        <a:lstStyle/>
        <a:p>
          <a:endParaRPr lang="ru-RU"/>
        </a:p>
      </dgm:t>
    </dgm:pt>
    <dgm:pt modelId="{E4684084-F944-4A7A-B599-DB7A192840C8}" type="sibTrans" cxnId="{78A554A6-6BF8-4FC7-9C45-7F6956076395}">
      <dgm:prSet/>
      <dgm:spPr/>
      <dgm:t>
        <a:bodyPr/>
        <a:lstStyle/>
        <a:p>
          <a:endParaRPr lang="ru-RU"/>
        </a:p>
      </dgm:t>
    </dgm:pt>
    <dgm:pt modelId="{36C3F828-FBFD-401A-9957-2E499CCB4894}">
      <dgm:prSet phldrT="[Текст]"/>
      <dgm:spPr/>
      <dgm:t>
        <a:bodyPr/>
        <a:lstStyle/>
        <a:p>
          <a:r>
            <a:rPr lang="ru-RU" sz="3400" b="1" dirty="0"/>
            <a:t>Развивает когнитивные навыки, воображение, креативное мышление </a:t>
          </a:r>
        </a:p>
      </dgm:t>
    </dgm:pt>
    <dgm:pt modelId="{D532DDFB-DE79-415B-B409-3B811441FECA}" type="parTrans" cxnId="{6D7A5506-8569-4725-91E3-ED9B12261E64}">
      <dgm:prSet/>
      <dgm:spPr/>
      <dgm:t>
        <a:bodyPr/>
        <a:lstStyle/>
        <a:p>
          <a:endParaRPr lang="ru-RU"/>
        </a:p>
      </dgm:t>
    </dgm:pt>
    <dgm:pt modelId="{F73B9BF6-911E-4A8E-897E-0351E60F995F}" type="sibTrans" cxnId="{6D7A5506-8569-4725-91E3-ED9B12261E64}">
      <dgm:prSet/>
      <dgm:spPr/>
      <dgm:t>
        <a:bodyPr/>
        <a:lstStyle/>
        <a:p>
          <a:endParaRPr lang="ru-RU"/>
        </a:p>
      </dgm:t>
    </dgm:pt>
    <dgm:pt modelId="{0BBCFA9A-7F7B-4C53-9A77-E5BF5582FA2F}">
      <dgm:prSet phldrT="[Текст]"/>
      <dgm:spPr/>
      <dgm:t>
        <a:bodyPr/>
        <a:lstStyle/>
        <a:p>
          <a:r>
            <a:rPr lang="ru-RU" sz="3400" b="1" dirty="0"/>
            <a:t>5</a:t>
          </a:r>
        </a:p>
      </dgm:t>
    </dgm:pt>
    <dgm:pt modelId="{F73F0232-7FA3-4E56-9E26-273644F5848A}" type="parTrans" cxnId="{6A64090D-3B3C-4C93-B3FF-FEE8072BAA96}">
      <dgm:prSet/>
      <dgm:spPr/>
      <dgm:t>
        <a:bodyPr/>
        <a:lstStyle/>
        <a:p>
          <a:endParaRPr lang="ru-RU"/>
        </a:p>
      </dgm:t>
    </dgm:pt>
    <dgm:pt modelId="{E42D73A8-AD46-4525-B3D1-644E07C8947D}" type="sibTrans" cxnId="{6A64090D-3B3C-4C93-B3FF-FEE8072BAA96}">
      <dgm:prSet/>
      <dgm:spPr/>
      <dgm:t>
        <a:bodyPr/>
        <a:lstStyle/>
        <a:p>
          <a:endParaRPr lang="ru-RU"/>
        </a:p>
      </dgm:t>
    </dgm:pt>
    <dgm:pt modelId="{6A973CAA-57F3-4BA9-8F25-2FA1DC07F245}">
      <dgm:prSet phldrT="[Текст]"/>
      <dgm:spPr/>
      <dgm:t>
        <a:bodyPr/>
        <a:lstStyle/>
        <a:p>
          <a:r>
            <a:rPr lang="ru-RU" sz="2600" b="1" dirty="0"/>
            <a:t>Провоцирует дискуссию </a:t>
          </a:r>
        </a:p>
      </dgm:t>
    </dgm:pt>
    <dgm:pt modelId="{2985D415-7998-48C8-8DC2-0D9B7C327154}" type="parTrans" cxnId="{2263E0AF-6876-4E11-9CFC-9A5B4A5D69A1}">
      <dgm:prSet/>
      <dgm:spPr/>
      <dgm:t>
        <a:bodyPr/>
        <a:lstStyle/>
        <a:p>
          <a:endParaRPr lang="ru-RU"/>
        </a:p>
      </dgm:t>
    </dgm:pt>
    <dgm:pt modelId="{06EA97CE-2FA3-4116-BDBC-45674947A896}" type="sibTrans" cxnId="{2263E0AF-6876-4E11-9CFC-9A5B4A5D69A1}">
      <dgm:prSet/>
      <dgm:spPr/>
      <dgm:t>
        <a:bodyPr/>
        <a:lstStyle/>
        <a:p>
          <a:endParaRPr lang="ru-RU"/>
        </a:p>
      </dgm:t>
    </dgm:pt>
    <dgm:pt modelId="{D8F1467A-C76A-4DCC-9208-B42BC567DAD6}">
      <dgm:prSet phldrT="[Текст]"/>
      <dgm:spPr/>
      <dgm:t>
        <a:bodyPr/>
        <a:lstStyle/>
        <a:p>
          <a:r>
            <a:rPr lang="ru-RU" sz="3400" b="1" dirty="0"/>
            <a:t>6</a:t>
          </a:r>
        </a:p>
      </dgm:t>
    </dgm:pt>
    <dgm:pt modelId="{00ED250B-9131-465D-92BB-CF311D4A89DF}" type="parTrans" cxnId="{350DFDA1-2AB7-4295-96C3-46D5165ECE29}">
      <dgm:prSet/>
      <dgm:spPr/>
      <dgm:t>
        <a:bodyPr/>
        <a:lstStyle/>
        <a:p>
          <a:endParaRPr lang="ru-RU"/>
        </a:p>
      </dgm:t>
    </dgm:pt>
    <dgm:pt modelId="{6A559A45-1CB5-4978-8E06-89ED4D4C8EB6}" type="sibTrans" cxnId="{350DFDA1-2AB7-4295-96C3-46D5165ECE29}">
      <dgm:prSet/>
      <dgm:spPr/>
      <dgm:t>
        <a:bodyPr/>
        <a:lstStyle/>
        <a:p>
          <a:endParaRPr lang="ru-RU"/>
        </a:p>
      </dgm:t>
    </dgm:pt>
    <dgm:pt modelId="{083FB4A3-26C4-4909-9F45-86D7879A5D61}">
      <dgm:prSet phldrT="[Текст]"/>
      <dgm:spPr/>
      <dgm:t>
        <a:bodyPr/>
        <a:lstStyle/>
        <a:p>
          <a:r>
            <a:rPr lang="ru-RU" sz="2600" b="1" dirty="0"/>
            <a:t>Имеет несколько решений </a:t>
          </a:r>
          <a:endParaRPr lang="ru-RU" sz="2600" dirty="0"/>
        </a:p>
      </dgm:t>
    </dgm:pt>
    <dgm:pt modelId="{D5BF3DC7-C4F7-43C5-819A-6F9A8E3B677A}" type="parTrans" cxnId="{4B285CC1-0E76-47C1-B555-4FF825A83F3F}">
      <dgm:prSet/>
      <dgm:spPr/>
      <dgm:t>
        <a:bodyPr/>
        <a:lstStyle/>
        <a:p>
          <a:endParaRPr lang="ru-RU"/>
        </a:p>
      </dgm:t>
    </dgm:pt>
    <dgm:pt modelId="{29235BD5-01FF-4C22-85F1-DEEDDB7AD9B1}" type="sibTrans" cxnId="{4B285CC1-0E76-47C1-B555-4FF825A83F3F}">
      <dgm:prSet/>
      <dgm:spPr/>
      <dgm:t>
        <a:bodyPr/>
        <a:lstStyle/>
        <a:p>
          <a:endParaRPr lang="ru-RU"/>
        </a:p>
      </dgm:t>
    </dgm:pt>
    <dgm:pt modelId="{26611A9A-F0FD-48C5-96C5-7022D94A734E}" type="pres">
      <dgm:prSet presAssocID="{034E361D-95BE-4EB8-8FC8-BB18231C76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639C87-F54C-4FD4-9B99-72A20B1735FF}" type="pres">
      <dgm:prSet presAssocID="{66DECEBE-0B68-47D0-A2AC-B98D362FD98A}" presName="composite" presStyleCnt="0"/>
      <dgm:spPr/>
    </dgm:pt>
    <dgm:pt modelId="{37DDF76B-9F66-4A0D-A5DF-B987B90A2AFC}" type="pres">
      <dgm:prSet presAssocID="{66DECEBE-0B68-47D0-A2AC-B98D362FD98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7F99A-43DB-466B-9FDA-5492D21CC1FE}" type="pres">
      <dgm:prSet presAssocID="{66DECEBE-0B68-47D0-A2AC-B98D362FD98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C1F51-4839-42E4-AD33-888BD4EA3406}" type="pres">
      <dgm:prSet presAssocID="{AFD64ADB-0BC9-4B49-AC38-6A7A23D9AA80}" presName="sp" presStyleCnt="0"/>
      <dgm:spPr/>
    </dgm:pt>
    <dgm:pt modelId="{B0101F6B-2E44-4BB3-81B3-C5BBF6FA861C}" type="pres">
      <dgm:prSet presAssocID="{DB4F84AC-E931-46AE-8BA0-1238B9639A1F}" presName="composite" presStyleCnt="0"/>
      <dgm:spPr/>
    </dgm:pt>
    <dgm:pt modelId="{0E7A486B-FB98-489D-A320-4D80A763B4B2}" type="pres">
      <dgm:prSet presAssocID="{DB4F84AC-E931-46AE-8BA0-1238B9639A1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6AEA4-7090-450C-9CD6-1961E3569CF1}" type="pres">
      <dgm:prSet presAssocID="{DB4F84AC-E931-46AE-8BA0-1238B9639A1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38371-82DA-406F-8D23-4EF8EC7C458E}" type="pres">
      <dgm:prSet presAssocID="{E77356C7-EEBD-4749-A462-CAEC077DCB59}" presName="sp" presStyleCnt="0"/>
      <dgm:spPr/>
    </dgm:pt>
    <dgm:pt modelId="{19B1E621-E4CC-4606-9340-6A1A39D28411}" type="pres">
      <dgm:prSet presAssocID="{0A31477B-0B0C-4AC3-9D6E-982CEE8C84B4}" presName="composite" presStyleCnt="0"/>
      <dgm:spPr/>
    </dgm:pt>
    <dgm:pt modelId="{44DAC80F-898A-49D9-BBF1-75CA3C456329}" type="pres">
      <dgm:prSet presAssocID="{0A31477B-0B0C-4AC3-9D6E-982CEE8C84B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ED38E-8DE3-410E-9F3B-F9759A3F35A4}" type="pres">
      <dgm:prSet presAssocID="{0A31477B-0B0C-4AC3-9D6E-982CEE8C84B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9AB08-398E-476C-A516-824087507FEB}" type="pres">
      <dgm:prSet presAssocID="{C68154BE-5E51-4CEE-8D98-2D26463AFFCB}" presName="sp" presStyleCnt="0"/>
      <dgm:spPr/>
    </dgm:pt>
    <dgm:pt modelId="{CCCF2328-5F5D-4F50-A809-94D503B22B50}" type="pres">
      <dgm:prSet presAssocID="{58A1293E-C433-4899-A831-248C8C5A07F5}" presName="composite" presStyleCnt="0"/>
      <dgm:spPr/>
    </dgm:pt>
    <dgm:pt modelId="{017D0C6F-14F0-479C-AD4A-62BCF360D232}" type="pres">
      <dgm:prSet presAssocID="{58A1293E-C433-4899-A831-248C8C5A07F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A396E-00A4-4663-93F1-4D8BB1E7EE9E}" type="pres">
      <dgm:prSet presAssocID="{58A1293E-C433-4899-A831-248C8C5A07F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B024C-3C19-4F30-A293-8EB644774853}" type="pres">
      <dgm:prSet presAssocID="{E4684084-F944-4A7A-B599-DB7A192840C8}" presName="sp" presStyleCnt="0"/>
      <dgm:spPr/>
    </dgm:pt>
    <dgm:pt modelId="{CDF9AD51-D00D-4E15-8C18-AAEED7AD631C}" type="pres">
      <dgm:prSet presAssocID="{0BBCFA9A-7F7B-4C53-9A77-E5BF5582FA2F}" presName="composite" presStyleCnt="0"/>
      <dgm:spPr/>
    </dgm:pt>
    <dgm:pt modelId="{B2A1CBCA-31DC-4A5A-B772-BEF27DA45B2A}" type="pres">
      <dgm:prSet presAssocID="{0BBCFA9A-7F7B-4C53-9A77-E5BF5582FA2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2C881-1410-43E1-9340-57B63722AFC1}" type="pres">
      <dgm:prSet presAssocID="{0BBCFA9A-7F7B-4C53-9A77-E5BF5582FA2F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06CF8-5027-489D-A318-4E65903A2CB7}" type="pres">
      <dgm:prSet presAssocID="{E42D73A8-AD46-4525-B3D1-644E07C8947D}" presName="sp" presStyleCnt="0"/>
      <dgm:spPr/>
    </dgm:pt>
    <dgm:pt modelId="{A93F97DD-CBCE-45F3-8298-320782B78A76}" type="pres">
      <dgm:prSet presAssocID="{D8F1467A-C76A-4DCC-9208-B42BC567DAD6}" presName="composite" presStyleCnt="0"/>
      <dgm:spPr/>
    </dgm:pt>
    <dgm:pt modelId="{21E8074C-6623-4929-9F5E-41C4D76557E1}" type="pres">
      <dgm:prSet presAssocID="{D8F1467A-C76A-4DCC-9208-B42BC567DAD6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3AB79-7A84-47F1-B29B-DBB55A923EC9}" type="pres">
      <dgm:prSet presAssocID="{D8F1467A-C76A-4DCC-9208-B42BC567DAD6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BAA717-A744-4E3E-9ABA-758B7C595285}" type="presOf" srcId="{10213307-35E5-4CD3-8E57-E55CA58203B7}" destId="{C8A6AEA4-7090-450C-9CD6-1961E3569CF1}" srcOrd="0" destOrd="0" presId="urn:microsoft.com/office/officeart/2005/8/layout/chevron2"/>
    <dgm:cxn modelId="{3E258BBA-2833-4D1F-9C45-8B00AD62A320}" type="presOf" srcId="{D8F1467A-C76A-4DCC-9208-B42BC567DAD6}" destId="{21E8074C-6623-4929-9F5E-41C4D76557E1}" srcOrd="0" destOrd="0" presId="urn:microsoft.com/office/officeart/2005/8/layout/chevron2"/>
    <dgm:cxn modelId="{2263E0AF-6876-4E11-9CFC-9A5B4A5D69A1}" srcId="{0BBCFA9A-7F7B-4C53-9A77-E5BF5582FA2F}" destId="{6A973CAA-57F3-4BA9-8F25-2FA1DC07F245}" srcOrd="0" destOrd="0" parTransId="{2985D415-7998-48C8-8DC2-0D9B7C327154}" sibTransId="{06EA97CE-2FA3-4116-BDBC-45674947A896}"/>
    <dgm:cxn modelId="{8EED5106-D2EA-4D83-A2E7-D22972CEAE88}" type="presOf" srcId="{034E361D-95BE-4EB8-8FC8-BB18231C7608}" destId="{26611A9A-F0FD-48C5-96C5-7022D94A734E}" srcOrd="0" destOrd="0" presId="urn:microsoft.com/office/officeart/2005/8/layout/chevron2"/>
    <dgm:cxn modelId="{AA92429A-F25A-4CFA-8FBC-C47ED749C9BD}" type="presOf" srcId="{66DECEBE-0B68-47D0-A2AC-B98D362FD98A}" destId="{37DDF76B-9F66-4A0D-A5DF-B987B90A2AFC}" srcOrd="0" destOrd="0" presId="urn:microsoft.com/office/officeart/2005/8/layout/chevron2"/>
    <dgm:cxn modelId="{78A554A6-6BF8-4FC7-9C45-7F6956076395}" srcId="{034E361D-95BE-4EB8-8FC8-BB18231C7608}" destId="{58A1293E-C433-4899-A831-248C8C5A07F5}" srcOrd="3" destOrd="0" parTransId="{E02DEEA1-ECDE-42DD-878D-143D419B0A1B}" sibTransId="{E4684084-F944-4A7A-B599-DB7A192840C8}"/>
    <dgm:cxn modelId="{00F3E3B7-7DF2-4512-834C-C612F8D91730}" type="presOf" srcId="{6A973CAA-57F3-4BA9-8F25-2FA1DC07F245}" destId="{0292C881-1410-43E1-9340-57B63722AFC1}" srcOrd="0" destOrd="0" presId="urn:microsoft.com/office/officeart/2005/8/layout/chevron2"/>
    <dgm:cxn modelId="{350DFDA1-2AB7-4295-96C3-46D5165ECE29}" srcId="{034E361D-95BE-4EB8-8FC8-BB18231C7608}" destId="{D8F1467A-C76A-4DCC-9208-B42BC567DAD6}" srcOrd="5" destOrd="0" parTransId="{00ED250B-9131-465D-92BB-CF311D4A89DF}" sibTransId="{6A559A45-1CB5-4978-8E06-89ED4D4C8EB6}"/>
    <dgm:cxn modelId="{2DC5CC33-C27A-4558-831C-0ACBADD5DB14}" type="presOf" srcId="{188A9F4D-9896-47CE-A03B-81F68BBA7E1A}" destId="{74D7F99A-43DB-466B-9FDA-5492D21CC1FE}" srcOrd="0" destOrd="0" presId="urn:microsoft.com/office/officeart/2005/8/layout/chevron2"/>
    <dgm:cxn modelId="{4B285CC1-0E76-47C1-B555-4FF825A83F3F}" srcId="{D8F1467A-C76A-4DCC-9208-B42BC567DAD6}" destId="{083FB4A3-26C4-4909-9F45-86D7879A5D61}" srcOrd="0" destOrd="0" parTransId="{D5BF3DC7-C4F7-43C5-819A-6F9A8E3B677A}" sibTransId="{29235BD5-01FF-4C22-85F1-DEEDDB7AD9B1}"/>
    <dgm:cxn modelId="{C426DB92-6155-4870-9E29-8EE0A78390A2}" type="presOf" srcId="{36C3F828-FBFD-401A-9957-2E499CCB4894}" destId="{768A396E-00A4-4663-93F1-4D8BB1E7EE9E}" srcOrd="0" destOrd="0" presId="urn:microsoft.com/office/officeart/2005/8/layout/chevron2"/>
    <dgm:cxn modelId="{6A64090D-3B3C-4C93-B3FF-FEE8072BAA96}" srcId="{034E361D-95BE-4EB8-8FC8-BB18231C7608}" destId="{0BBCFA9A-7F7B-4C53-9A77-E5BF5582FA2F}" srcOrd="4" destOrd="0" parTransId="{F73F0232-7FA3-4E56-9E26-273644F5848A}" sibTransId="{E42D73A8-AD46-4525-B3D1-644E07C8947D}"/>
    <dgm:cxn modelId="{0EB1B1A9-3F23-42F6-9C79-64F7EF5E97F8}" srcId="{034E361D-95BE-4EB8-8FC8-BB18231C7608}" destId="{0A31477B-0B0C-4AC3-9D6E-982CEE8C84B4}" srcOrd="2" destOrd="0" parTransId="{254E99F4-DB53-4739-AD24-34B87266E9FD}" sibTransId="{C68154BE-5E51-4CEE-8D98-2D26463AFFCB}"/>
    <dgm:cxn modelId="{79E80800-8A96-441F-905A-35A222999733}" type="presOf" srcId="{58A1293E-C433-4899-A831-248C8C5A07F5}" destId="{017D0C6F-14F0-479C-AD4A-62BCF360D232}" srcOrd="0" destOrd="0" presId="urn:microsoft.com/office/officeart/2005/8/layout/chevron2"/>
    <dgm:cxn modelId="{09E9CD0F-4035-4375-A5C2-18B701F1A5CC}" type="presOf" srcId="{0BBCFA9A-7F7B-4C53-9A77-E5BF5582FA2F}" destId="{B2A1CBCA-31DC-4A5A-B772-BEF27DA45B2A}" srcOrd="0" destOrd="0" presId="urn:microsoft.com/office/officeart/2005/8/layout/chevron2"/>
    <dgm:cxn modelId="{E1FA79D5-21AB-4850-9CA0-3DD222913F9F}" srcId="{DB4F84AC-E931-46AE-8BA0-1238B9639A1F}" destId="{10213307-35E5-4CD3-8E57-E55CA58203B7}" srcOrd="0" destOrd="0" parTransId="{85BEEF49-50C5-486C-90F2-3F3D81F08BC6}" sibTransId="{03CE6481-9B7E-4E35-B940-67BD4DEE0BB3}"/>
    <dgm:cxn modelId="{36E1728D-E312-4FB2-86F9-481ECC9D34CA}" type="presOf" srcId="{DB4F84AC-E931-46AE-8BA0-1238B9639A1F}" destId="{0E7A486B-FB98-489D-A320-4D80A763B4B2}" srcOrd="0" destOrd="0" presId="urn:microsoft.com/office/officeart/2005/8/layout/chevron2"/>
    <dgm:cxn modelId="{8EE80B55-DE3A-411B-8A1E-FC5E3D8B43AC}" type="presOf" srcId="{B2FF8504-D97D-4F29-88BF-09F2DE823815}" destId="{C01ED38E-8DE3-410E-9F3B-F9759A3F35A4}" srcOrd="0" destOrd="0" presId="urn:microsoft.com/office/officeart/2005/8/layout/chevron2"/>
    <dgm:cxn modelId="{6D7A5506-8569-4725-91E3-ED9B12261E64}" srcId="{58A1293E-C433-4899-A831-248C8C5A07F5}" destId="{36C3F828-FBFD-401A-9957-2E499CCB4894}" srcOrd="0" destOrd="0" parTransId="{D532DDFB-DE79-415B-B409-3B811441FECA}" sibTransId="{F73B9BF6-911E-4A8E-897E-0351E60F995F}"/>
    <dgm:cxn modelId="{D1D01BCF-F2B4-43C6-82A3-22EEA5EB8FDA}" type="presOf" srcId="{083FB4A3-26C4-4909-9F45-86D7879A5D61}" destId="{B043AB79-7A84-47F1-B29B-DBB55A923EC9}" srcOrd="0" destOrd="0" presId="urn:microsoft.com/office/officeart/2005/8/layout/chevron2"/>
    <dgm:cxn modelId="{FD3B10D1-32BE-4E64-99F5-3599D08E7CDC}" srcId="{0A31477B-0B0C-4AC3-9D6E-982CEE8C84B4}" destId="{B2FF8504-D97D-4F29-88BF-09F2DE823815}" srcOrd="0" destOrd="0" parTransId="{09D397D9-10FF-45D7-9FDE-FDDB0305AE45}" sibTransId="{DE007A46-B823-4FEE-B9FA-0FCE0904E151}"/>
    <dgm:cxn modelId="{5591F0D0-E3DF-488B-9ED5-FB0A20AFC85D}" type="presOf" srcId="{0A31477B-0B0C-4AC3-9D6E-982CEE8C84B4}" destId="{44DAC80F-898A-49D9-BBF1-75CA3C456329}" srcOrd="0" destOrd="0" presId="urn:microsoft.com/office/officeart/2005/8/layout/chevron2"/>
    <dgm:cxn modelId="{360288EE-8CB0-4BDC-9CE6-6AA126766E03}" srcId="{034E361D-95BE-4EB8-8FC8-BB18231C7608}" destId="{66DECEBE-0B68-47D0-A2AC-B98D362FD98A}" srcOrd="0" destOrd="0" parTransId="{F6407E34-97DE-4761-98DF-D2BC9FE6FA35}" sibTransId="{AFD64ADB-0BC9-4B49-AC38-6A7A23D9AA80}"/>
    <dgm:cxn modelId="{A8721A53-CE25-4D52-97D4-784CB959111D}" srcId="{66DECEBE-0B68-47D0-A2AC-B98D362FD98A}" destId="{188A9F4D-9896-47CE-A03B-81F68BBA7E1A}" srcOrd="0" destOrd="0" parTransId="{57DEB7C9-5B52-495D-9430-2F29E2BE1956}" sibTransId="{E54CF3FF-8BF1-46A8-BC56-DBDA408002BD}"/>
    <dgm:cxn modelId="{CDB41057-1F47-4F04-9886-CBC1906A1CB7}" srcId="{034E361D-95BE-4EB8-8FC8-BB18231C7608}" destId="{DB4F84AC-E931-46AE-8BA0-1238B9639A1F}" srcOrd="1" destOrd="0" parTransId="{8DDA34A2-877C-4BE1-831A-4EBDC7F67205}" sibTransId="{E77356C7-EEBD-4749-A462-CAEC077DCB59}"/>
    <dgm:cxn modelId="{A70D1783-7B8B-44BA-8A73-B933F447EAFC}" type="presParOf" srcId="{26611A9A-F0FD-48C5-96C5-7022D94A734E}" destId="{D3639C87-F54C-4FD4-9B99-72A20B1735FF}" srcOrd="0" destOrd="0" presId="urn:microsoft.com/office/officeart/2005/8/layout/chevron2"/>
    <dgm:cxn modelId="{1693C7C4-5EAB-4F01-B760-62BEF2A8D798}" type="presParOf" srcId="{D3639C87-F54C-4FD4-9B99-72A20B1735FF}" destId="{37DDF76B-9F66-4A0D-A5DF-B987B90A2AFC}" srcOrd="0" destOrd="0" presId="urn:microsoft.com/office/officeart/2005/8/layout/chevron2"/>
    <dgm:cxn modelId="{421D5EA6-744C-4369-99B5-B2E9C20E4B7D}" type="presParOf" srcId="{D3639C87-F54C-4FD4-9B99-72A20B1735FF}" destId="{74D7F99A-43DB-466B-9FDA-5492D21CC1FE}" srcOrd="1" destOrd="0" presId="urn:microsoft.com/office/officeart/2005/8/layout/chevron2"/>
    <dgm:cxn modelId="{D05C84E8-6EBD-4D64-BE10-06AA76661BA1}" type="presParOf" srcId="{26611A9A-F0FD-48C5-96C5-7022D94A734E}" destId="{CEEC1F51-4839-42E4-AD33-888BD4EA3406}" srcOrd="1" destOrd="0" presId="urn:microsoft.com/office/officeart/2005/8/layout/chevron2"/>
    <dgm:cxn modelId="{45035A50-5BE8-4C25-8465-76F3237DCB5C}" type="presParOf" srcId="{26611A9A-F0FD-48C5-96C5-7022D94A734E}" destId="{B0101F6B-2E44-4BB3-81B3-C5BBF6FA861C}" srcOrd="2" destOrd="0" presId="urn:microsoft.com/office/officeart/2005/8/layout/chevron2"/>
    <dgm:cxn modelId="{EFCD5EDD-F8E3-4E15-982E-A8E05308C490}" type="presParOf" srcId="{B0101F6B-2E44-4BB3-81B3-C5BBF6FA861C}" destId="{0E7A486B-FB98-489D-A320-4D80A763B4B2}" srcOrd="0" destOrd="0" presId="urn:microsoft.com/office/officeart/2005/8/layout/chevron2"/>
    <dgm:cxn modelId="{559F99AD-9F4F-4FEA-A38C-C1D8BF3E5D1A}" type="presParOf" srcId="{B0101F6B-2E44-4BB3-81B3-C5BBF6FA861C}" destId="{C8A6AEA4-7090-450C-9CD6-1961E3569CF1}" srcOrd="1" destOrd="0" presId="urn:microsoft.com/office/officeart/2005/8/layout/chevron2"/>
    <dgm:cxn modelId="{D298F769-C959-4E2F-B7E0-E3946F6C3E91}" type="presParOf" srcId="{26611A9A-F0FD-48C5-96C5-7022D94A734E}" destId="{4B438371-82DA-406F-8D23-4EF8EC7C458E}" srcOrd="3" destOrd="0" presId="urn:microsoft.com/office/officeart/2005/8/layout/chevron2"/>
    <dgm:cxn modelId="{9D23B6B6-20BA-4863-8EEE-EB617B842510}" type="presParOf" srcId="{26611A9A-F0FD-48C5-96C5-7022D94A734E}" destId="{19B1E621-E4CC-4606-9340-6A1A39D28411}" srcOrd="4" destOrd="0" presId="urn:microsoft.com/office/officeart/2005/8/layout/chevron2"/>
    <dgm:cxn modelId="{645C0BE4-6E95-43AA-959A-7BD1E3C99141}" type="presParOf" srcId="{19B1E621-E4CC-4606-9340-6A1A39D28411}" destId="{44DAC80F-898A-49D9-BBF1-75CA3C456329}" srcOrd="0" destOrd="0" presId="urn:microsoft.com/office/officeart/2005/8/layout/chevron2"/>
    <dgm:cxn modelId="{5D9D2C9A-366F-4400-94F0-F5BC312E2580}" type="presParOf" srcId="{19B1E621-E4CC-4606-9340-6A1A39D28411}" destId="{C01ED38E-8DE3-410E-9F3B-F9759A3F35A4}" srcOrd="1" destOrd="0" presId="urn:microsoft.com/office/officeart/2005/8/layout/chevron2"/>
    <dgm:cxn modelId="{40681F63-CB3E-4F49-B8E0-5B09665DB0FF}" type="presParOf" srcId="{26611A9A-F0FD-48C5-96C5-7022D94A734E}" destId="{49E9AB08-398E-476C-A516-824087507FEB}" srcOrd="5" destOrd="0" presId="urn:microsoft.com/office/officeart/2005/8/layout/chevron2"/>
    <dgm:cxn modelId="{FF7BDCF0-224F-422F-B20E-E88A69A2883B}" type="presParOf" srcId="{26611A9A-F0FD-48C5-96C5-7022D94A734E}" destId="{CCCF2328-5F5D-4F50-A809-94D503B22B50}" srcOrd="6" destOrd="0" presId="urn:microsoft.com/office/officeart/2005/8/layout/chevron2"/>
    <dgm:cxn modelId="{CC9CE2A8-46C2-479A-A267-40152011269D}" type="presParOf" srcId="{CCCF2328-5F5D-4F50-A809-94D503B22B50}" destId="{017D0C6F-14F0-479C-AD4A-62BCF360D232}" srcOrd="0" destOrd="0" presId="urn:microsoft.com/office/officeart/2005/8/layout/chevron2"/>
    <dgm:cxn modelId="{799A557D-A087-41BC-A0DD-AF15BB3079B6}" type="presParOf" srcId="{CCCF2328-5F5D-4F50-A809-94D503B22B50}" destId="{768A396E-00A4-4663-93F1-4D8BB1E7EE9E}" srcOrd="1" destOrd="0" presId="urn:microsoft.com/office/officeart/2005/8/layout/chevron2"/>
    <dgm:cxn modelId="{8EB3B053-ED9E-4683-BCCF-770AD4989C69}" type="presParOf" srcId="{26611A9A-F0FD-48C5-96C5-7022D94A734E}" destId="{579B024C-3C19-4F30-A293-8EB644774853}" srcOrd="7" destOrd="0" presId="urn:microsoft.com/office/officeart/2005/8/layout/chevron2"/>
    <dgm:cxn modelId="{DC468BE0-BF58-4F84-8086-BD5936413CB8}" type="presParOf" srcId="{26611A9A-F0FD-48C5-96C5-7022D94A734E}" destId="{CDF9AD51-D00D-4E15-8C18-AAEED7AD631C}" srcOrd="8" destOrd="0" presId="urn:microsoft.com/office/officeart/2005/8/layout/chevron2"/>
    <dgm:cxn modelId="{87AF7A3B-F63E-41CF-96E5-5E5CB12BB053}" type="presParOf" srcId="{CDF9AD51-D00D-4E15-8C18-AAEED7AD631C}" destId="{B2A1CBCA-31DC-4A5A-B772-BEF27DA45B2A}" srcOrd="0" destOrd="0" presId="urn:microsoft.com/office/officeart/2005/8/layout/chevron2"/>
    <dgm:cxn modelId="{AA3C72CF-F1D7-4595-A04E-115072351C7E}" type="presParOf" srcId="{CDF9AD51-D00D-4E15-8C18-AAEED7AD631C}" destId="{0292C881-1410-43E1-9340-57B63722AFC1}" srcOrd="1" destOrd="0" presId="urn:microsoft.com/office/officeart/2005/8/layout/chevron2"/>
    <dgm:cxn modelId="{C86D3912-2DD3-4D3C-AD0A-43A343C244FA}" type="presParOf" srcId="{26611A9A-F0FD-48C5-96C5-7022D94A734E}" destId="{20006CF8-5027-489D-A318-4E65903A2CB7}" srcOrd="9" destOrd="0" presId="urn:microsoft.com/office/officeart/2005/8/layout/chevron2"/>
    <dgm:cxn modelId="{E1EAA814-0127-4443-9042-C37324D932AC}" type="presParOf" srcId="{26611A9A-F0FD-48C5-96C5-7022D94A734E}" destId="{A93F97DD-CBCE-45F3-8298-320782B78A76}" srcOrd="10" destOrd="0" presId="urn:microsoft.com/office/officeart/2005/8/layout/chevron2"/>
    <dgm:cxn modelId="{8A5985D3-6446-4D33-9AD4-C116BB9602DC}" type="presParOf" srcId="{A93F97DD-CBCE-45F3-8298-320782B78A76}" destId="{21E8074C-6623-4929-9F5E-41C4D76557E1}" srcOrd="0" destOrd="0" presId="urn:microsoft.com/office/officeart/2005/8/layout/chevron2"/>
    <dgm:cxn modelId="{A1E8E1D8-0EDF-4E03-BB07-B20B3BE2E8AD}" type="presParOf" srcId="{A93F97DD-CBCE-45F3-8298-320782B78A76}" destId="{B043AB79-7A84-47F1-B29B-DBB55A923E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13AF4-2E06-4B41-A3F2-460FD41293FA}">
      <dsp:nvSpPr>
        <dsp:cNvPr id="0" name=""/>
        <dsp:cNvSpPr/>
      </dsp:nvSpPr>
      <dsp:spPr>
        <a:xfrm>
          <a:off x="0" y="507150"/>
          <a:ext cx="7632848" cy="8494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/>
            <a:t>Социальные и естественно-научные </a:t>
          </a:r>
          <a:r>
            <a:rPr lang="en-US" sz="2200" kern="1200" dirty="0"/>
            <a:t/>
          </a:r>
          <a:br>
            <a:rPr lang="en-US" sz="2200" kern="1200" dirty="0"/>
          </a:br>
          <a:r>
            <a:rPr lang="ru-RU" sz="2200" b="1" kern="1200" dirty="0"/>
            <a:t>проблемные ситуации </a:t>
          </a:r>
          <a:endParaRPr lang="ru-RU" sz="2200" b="1" kern="1200" dirty="0">
            <a:latin typeface="Trebuchet MS"/>
          </a:endParaRPr>
        </a:p>
      </dsp:txBody>
      <dsp:txXfrm>
        <a:off x="41465" y="548615"/>
        <a:ext cx="7549918" cy="766490"/>
      </dsp:txXfrm>
    </dsp:sp>
    <dsp:sp modelId="{8B2D9861-71B1-4DFA-A8D9-D20EA2CC271A}">
      <dsp:nvSpPr>
        <dsp:cNvPr id="0" name=""/>
        <dsp:cNvSpPr/>
      </dsp:nvSpPr>
      <dsp:spPr>
        <a:xfrm>
          <a:off x="0" y="1419930"/>
          <a:ext cx="7632848" cy="8494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/>
            <a:t>Словесные и иллюстрированные сюжеты: события, рассказы и игры с проблемным содержанием </a:t>
          </a:r>
        </a:p>
      </dsp:txBody>
      <dsp:txXfrm>
        <a:off x="41465" y="1461395"/>
        <a:ext cx="7549918" cy="766490"/>
      </dsp:txXfrm>
    </dsp:sp>
    <dsp:sp modelId="{70D9BE3A-E3E0-4A84-AB38-9314B201B2C4}">
      <dsp:nvSpPr>
        <dsp:cNvPr id="0" name=""/>
        <dsp:cNvSpPr/>
      </dsp:nvSpPr>
      <dsp:spPr>
        <a:xfrm>
          <a:off x="0" y="2332710"/>
          <a:ext cx="7632848" cy="8494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/>
            <a:t>Фантазийные ситуации и нелепицы </a:t>
          </a:r>
        </a:p>
      </dsp:txBody>
      <dsp:txXfrm>
        <a:off x="41465" y="2374175"/>
        <a:ext cx="7549918" cy="766490"/>
      </dsp:txXfrm>
    </dsp:sp>
    <dsp:sp modelId="{D894B905-B0A2-4345-8BA1-63F829B2B360}">
      <dsp:nvSpPr>
        <dsp:cNvPr id="0" name=""/>
        <dsp:cNvSpPr/>
      </dsp:nvSpPr>
      <dsp:spPr>
        <a:xfrm>
          <a:off x="0" y="3245491"/>
          <a:ext cx="7632848" cy="8494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/>
            <a:t>Фото- и видеоролики</a:t>
          </a:r>
        </a:p>
      </dsp:txBody>
      <dsp:txXfrm>
        <a:off x="41465" y="3286956"/>
        <a:ext cx="7549918" cy="766490"/>
      </dsp:txXfrm>
    </dsp:sp>
    <dsp:sp modelId="{C92F2509-697E-4C0A-8C59-9B21E42AC211}">
      <dsp:nvSpPr>
        <dsp:cNvPr id="0" name=""/>
        <dsp:cNvSpPr/>
      </dsp:nvSpPr>
      <dsp:spPr>
        <a:xfrm>
          <a:off x="0" y="4158271"/>
          <a:ext cx="7632848" cy="8494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/>
            <a:t>Объекты и явления окружающей действительности</a:t>
          </a:r>
        </a:p>
      </dsp:txBody>
      <dsp:txXfrm>
        <a:off x="41465" y="4199736"/>
        <a:ext cx="7549918" cy="766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A20C-02D5-4EA4-A0C0-BB80B6C63CC6}">
      <dsp:nvSpPr>
        <dsp:cNvPr id="0" name=""/>
        <dsp:cNvSpPr/>
      </dsp:nvSpPr>
      <dsp:spPr>
        <a:xfrm>
          <a:off x="512" y="378314"/>
          <a:ext cx="2000230" cy="12001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Реальные </a:t>
          </a:r>
          <a:r>
            <a:rPr lang="en-US" sz="1300" b="1" kern="1200" dirty="0"/>
            <a:t/>
          </a:r>
          <a:br>
            <a:rPr lang="en-US" sz="1300" b="1" kern="1200" dirty="0"/>
          </a:br>
          <a:r>
            <a:rPr lang="ru-RU" sz="1300" b="1" kern="1200" dirty="0"/>
            <a:t>жизненные </a:t>
          </a:r>
          <a:r>
            <a:rPr lang="en-US" sz="1300" b="1" kern="1200" dirty="0"/>
            <a:t/>
          </a:r>
          <a:br>
            <a:rPr lang="en-US" sz="1300" b="1" kern="1200" dirty="0"/>
          </a:br>
          <a:r>
            <a:rPr lang="ru-RU" sz="1300" b="1" kern="1200" dirty="0"/>
            <a:t>ситуации </a:t>
          </a:r>
          <a:endParaRPr lang="ru-RU" sz="1300" b="1" kern="1200" dirty="0">
            <a:latin typeface="Trebuchet MS"/>
          </a:endParaRPr>
        </a:p>
      </dsp:txBody>
      <dsp:txXfrm>
        <a:off x="512" y="378314"/>
        <a:ext cx="2000230" cy="1200138"/>
      </dsp:txXfrm>
    </dsp:sp>
    <dsp:sp modelId="{E1038B68-62A9-43E1-B493-434E65776650}">
      <dsp:nvSpPr>
        <dsp:cNvPr id="0" name=""/>
        <dsp:cNvSpPr/>
      </dsp:nvSpPr>
      <dsp:spPr>
        <a:xfrm>
          <a:off x="2200766" y="378314"/>
          <a:ext cx="2000230" cy="1200138"/>
        </a:xfrm>
        <a:prstGeom prst="rect">
          <a:avLst/>
        </a:prstGeom>
        <a:gradFill rotWithShape="0">
          <a:gsLst>
            <a:gs pos="0">
              <a:schemeClr val="accent2">
                <a:hueOff val="142856"/>
                <a:satOff val="-16031"/>
                <a:lumOff val="2745"/>
                <a:alphaOff val="0"/>
              </a:schemeClr>
            </a:gs>
            <a:gs pos="100000">
              <a:schemeClr val="accent2">
                <a:hueOff val="142856"/>
                <a:satOff val="-16031"/>
                <a:lumOff val="2745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Рассказы коллег, родителей </a:t>
          </a:r>
        </a:p>
      </dsp:txBody>
      <dsp:txXfrm>
        <a:off x="2200766" y="378314"/>
        <a:ext cx="2000230" cy="1200138"/>
      </dsp:txXfrm>
    </dsp:sp>
    <dsp:sp modelId="{A69B048C-03B4-4CB5-AFA4-60A66C249459}">
      <dsp:nvSpPr>
        <dsp:cNvPr id="0" name=""/>
        <dsp:cNvSpPr/>
      </dsp:nvSpPr>
      <dsp:spPr>
        <a:xfrm>
          <a:off x="512" y="1778475"/>
          <a:ext cx="2000230" cy="1200138"/>
        </a:xfrm>
        <a:prstGeom prst="rect">
          <a:avLst/>
        </a:prstGeom>
        <a:gradFill rotWithShape="0">
          <a:gsLst>
            <a:gs pos="0">
              <a:schemeClr val="accent2">
                <a:hueOff val="285712"/>
                <a:satOff val="-32061"/>
                <a:lumOff val="5491"/>
                <a:alphaOff val="0"/>
              </a:schemeClr>
            </a:gs>
            <a:gs pos="100000">
              <a:schemeClr val="accent2">
                <a:hueOff val="285712"/>
                <a:satOff val="-32061"/>
                <a:lumOff val="5491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Произведения художественной литературы, мультфильмы </a:t>
          </a:r>
          <a:r>
            <a:rPr lang="en-US" sz="1300" b="1" kern="1200" dirty="0"/>
            <a:t/>
          </a:r>
          <a:br>
            <a:rPr lang="en-US" sz="1300" b="1" kern="1200" dirty="0"/>
          </a:br>
          <a:r>
            <a:rPr lang="ru-RU" sz="1300" b="1" kern="1200" dirty="0"/>
            <a:t>с проблемным содержанием</a:t>
          </a:r>
        </a:p>
      </dsp:txBody>
      <dsp:txXfrm>
        <a:off x="512" y="1778475"/>
        <a:ext cx="2000230" cy="1200138"/>
      </dsp:txXfrm>
    </dsp:sp>
    <dsp:sp modelId="{657E3D58-4007-432C-AEBF-AA66CDD884BA}">
      <dsp:nvSpPr>
        <dsp:cNvPr id="0" name=""/>
        <dsp:cNvSpPr/>
      </dsp:nvSpPr>
      <dsp:spPr>
        <a:xfrm>
          <a:off x="2200766" y="1778475"/>
          <a:ext cx="2000230" cy="1200138"/>
        </a:xfrm>
        <a:prstGeom prst="rect">
          <a:avLst/>
        </a:prstGeom>
        <a:gradFill rotWithShape="0">
          <a:gsLst>
            <a:gs pos="0">
              <a:schemeClr val="accent2">
                <a:hueOff val="428568"/>
                <a:satOff val="-48092"/>
                <a:lumOff val="8236"/>
                <a:alphaOff val="0"/>
              </a:schemeClr>
            </a:gs>
            <a:gs pos="100000">
              <a:schemeClr val="accent2">
                <a:hueOff val="428568"/>
                <a:satOff val="-48092"/>
                <a:lumOff val="8236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Вопросы, </a:t>
          </a:r>
          <a:r>
            <a:rPr lang="en-US" sz="1300" b="1" kern="1200" dirty="0"/>
            <a:t/>
          </a:r>
          <a:br>
            <a:rPr lang="en-US" sz="1300" b="1" kern="1200" dirty="0"/>
          </a:br>
          <a:r>
            <a:rPr lang="ru-RU" sz="1300" b="1" kern="1200" dirty="0"/>
            <a:t>поступки, </a:t>
          </a:r>
          <a:r>
            <a:rPr lang="en-US" sz="1300" b="1" kern="1200" dirty="0"/>
            <a:t/>
          </a:r>
          <a:br>
            <a:rPr lang="en-US" sz="1300" b="1" kern="1200" dirty="0"/>
          </a:br>
          <a:r>
            <a:rPr lang="ru-RU" sz="1300" b="1" kern="1200" dirty="0"/>
            <a:t>игры детей</a:t>
          </a:r>
        </a:p>
      </dsp:txBody>
      <dsp:txXfrm>
        <a:off x="2200766" y="1778475"/>
        <a:ext cx="2000230" cy="1200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DF76B-9F66-4A0D-A5DF-B987B90A2AFC}">
      <dsp:nvSpPr>
        <dsp:cNvPr id="0" name=""/>
        <dsp:cNvSpPr/>
      </dsp:nvSpPr>
      <dsp:spPr>
        <a:xfrm rot="5400000">
          <a:off x="-132630" y="133932"/>
          <a:ext cx="884200" cy="61894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1</a:t>
          </a:r>
        </a:p>
      </dsp:txBody>
      <dsp:txXfrm rot="-5400000">
        <a:off x="0" y="310772"/>
        <a:ext cx="618940" cy="265260"/>
      </dsp:txXfrm>
    </dsp:sp>
    <dsp:sp modelId="{74D7F99A-43DB-466B-9FDA-5492D21CC1FE}">
      <dsp:nvSpPr>
        <dsp:cNvPr id="0" name=""/>
        <dsp:cNvSpPr/>
      </dsp:nvSpPr>
      <dsp:spPr>
        <a:xfrm rot="5400000">
          <a:off x="2902822" y="-2282579"/>
          <a:ext cx="574730" cy="5142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Соответствует поставленной цели </a:t>
          </a:r>
        </a:p>
      </dsp:txBody>
      <dsp:txXfrm rot="-5400000">
        <a:off x="618940" y="29359"/>
        <a:ext cx="5114438" cy="518618"/>
      </dsp:txXfrm>
    </dsp:sp>
    <dsp:sp modelId="{0E7A486B-FB98-489D-A320-4D80A763B4B2}">
      <dsp:nvSpPr>
        <dsp:cNvPr id="0" name=""/>
        <dsp:cNvSpPr/>
      </dsp:nvSpPr>
      <dsp:spPr>
        <a:xfrm rot="5400000">
          <a:off x="-132630" y="919785"/>
          <a:ext cx="884200" cy="618940"/>
        </a:xfrm>
        <a:prstGeom prst="chevron">
          <a:avLst/>
        </a:prstGeom>
        <a:gradFill rotWithShape="0">
          <a:gsLst>
            <a:gs pos="0">
              <a:schemeClr val="accent5">
                <a:hueOff val="1202141"/>
                <a:satOff val="-5276"/>
                <a:lumOff val="1569"/>
                <a:alphaOff val="0"/>
              </a:schemeClr>
            </a:gs>
            <a:gs pos="100000">
              <a:schemeClr val="accent5">
                <a:hueOff val="1202141"/>
                <a:satOff val="-5276"/>
                <a:lumOff val="1569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202141"/>
              <a:satOff val="-5276"/>
              <a:lumOff val="1569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2</a:t>
          </a:r>
        </a:p>
      </dsp:txBody>
      <dsp:txXfrm rot="-5400000">
        <a:off x="0" y="1096625"/>
        <a:ext cx="618940" cy="265260"/>
      </dsp:txXfrm>
    </dsp:sp>
    <dsp:sp modelId="{C8A6AEA4-7090-450C-9CD6-1961E3569CF1}">
      <dsp:nvSpPr>
        <dsp:cNvPr id="0" name=""/>
        <dsp:cNvSpPr/>
      </dsp:nvSpPr>
      <dsp:spPr>
        <a:xfrm rot="5400000">
          <a:off x="2902822" y="-1496726"/>
          <a:ext cx="574730" cy="5142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202141"/>
              <a:satOff val="-5276"/>
              <a:lumOff val="1569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Учитывает возрастные и индивидуальные особенности детей </a:t>
          </a:r>
          <a:endParaRPr lang="ru-RU" sz="1800" kern="1200" dirty="0"/>
        </a:p>
      </dsp:txBody>
      <dsp:txXfrm rot="-5400000">
        <a:off x="618940" y="815212"/>
        <a:ext cx="5114438" cy="518618"/>
      </dsp:txXfrm>
    </dsp:sp>
    <dsp:sp modelId="{44DAC80F-898A-49D9-BBF1-75CA3C456329}">
      <dsp:nvSpPr>
        <dsp:cNvPr id="0" name=""/>
        <dsp:cNvSpPr/>
      </dsp:nvSpPr>
      <dsp:spPr>
        <a:xfrm rot="5400000">
          <a:off x="-132630" y="1705638"/>
          <a:ext cx="884200" cy="618940"/>
        </a:xfrm>
        <a:prstGeom prst="chevron">
          <a:avLst/>
        </a:prstGeom>
        <a:gradFill rotWithShape="0">
          <a:gsLst>
            <a:gs pos="0">
              <a:schemeClr val="accent5">
                <a:hueOff val="2404281"/>
                <a:satOff val="-10552"/>
                <a:lumOff val="3137"/>
                <a:alphaOff val="0"/>
              </a:schemeClr>
            </a:gs>
            <a:gs pos="100000">
              <a:schemeClr val="accent5">
                <a:hueOff val="2404281"/>
                <a:satOff val="-10552"/>
                <a:lumOff val="3137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404281"/>
              <a:satOff val="-10552"/>
              <a:lumOff val="3137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3</a:t>
          </a:r>
        </a:p>
      </dsp:txBody>
      <dsp:txXfrm rot="-5400000">
        <a:off x="0" y="1882478"/>
        <a:ext cx="618940" cy="265260"/>
      </dsp:txXfrm>
    </dsp:sp>
    <dsp:sp modelId="{C01ED38E-8DE3-410E-9F3B-F9759A3F35A4}">
      <dsp:nvSpPr>
        <dsp:cNvPr id="0" name=""/>
        <dsp:cNvSpPr/>
      </dsp:nvSpPr>
      <dsp:spPr>
        <a:xfrm rot="5400000">
          <a:off x="2902822" y="-710873"/>
          <a:ext cx="574730" cy="5142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404281"/>
              <a:satOff val="-10552"/>
              <a:lumOff val="3137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Является актуальным и интересен детям </a:t>
          </a:r>
        </a:p>
      </dsp:txBody>
      <dsp:txXfrm rot="-5400000">
        <a:off x="618940" y="1601065"/>
        <a:ext cx="5114438" cy="518618"/>
      </dsp:txXfrm>
    </dsp:sp>
    <dsp:sp modelId="{017D0C6F-14F0-479C-AD4A-62BCF360D232}">
      <dsp:nvSpPr>
        <dsp:cNvPr id="0" name=""/>
        <dsp:cNvSpPr/>
      </dsp:nvSpPr>
      <dsp:spPr>
        <a:xfrm rot="5400000">
          <a:off x="-132630" y="2491491"/>
          <a:ext cx="884200" cy="618940"/>
        </a:xfrm>
        <a:prstGeom prst="chevron">
          <a:avLst/>
        </a:prstGeom>
        <a:gradFill rotWithShape="0">
          <a:gsLst>
            <a:gs pos="0">
              <a:schemeClr val="accent5">
                <a:hueOff val="3606422"/>
                <a:satOff val="-15828"/>
                <a:lumOff val="4706"/>
                <a:alphaOff val="0"/>
              </a:schemeClr>
            </a:gs>
            <a:gs pos="100000">
              <a:schemeClr val="accent5">
                <a:hueOff val="3606422"/>
                <a:satOff val="-15828"/>
                <a:lumOff val="4706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3606422"/>
              <a:satOff val="-15828"/>
              <a:lumOff val="4706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4</a:t>
          </a:r>
        </a:p>
      </dsp:txBody>
      <dsp:txXfrm rot="-5400000">
        <a:off x="0" y="2668331"/>
        <a:ext cx="618940" cy="265260"/>
      </dsp:txXfrm>
    </dsp:sp>
    <dsp:sp modelId="{768A396E-00A4-4663-93F1-4D8BB1E7EE9E}">
      <dsp:nvSpPr>
        <dsp:cNvPr id="0" name=""/>
        <dsp:cNvSpPr/>
      </dsp:nvSpPr>
      <dsp:spPr>
        <a:xfrm rot="5400000">
          <a:off x="2902822" y="74978"/>
          <a:ext cx="574730" cy="5142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606422"/>
              <a:satOff val="-15828"/>
              <a:lumOff val="4706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Развивает когнитивные навыки, воображение, креативное мышление </a:t>
          </a:r>
        </a:p>
      </dsp:txBody>
      <dsp:txXfrm rot="-5400000">
        <a:off x="618940" y="2386916"/>
        <a:ext cx="5114438" cy="518618"/>
      </dsp:txXfrm>
    </dsp:sp>
    <dsp:sp modelId="{B2A1CBCA-31DC-4A5A-B772-BEF27DA45B2A}">
      <dsp:nvSpPr>
        <dsp:cNvPr id="0" name=""/>
        <dsp:cNvSpPr/>
      </dsp:nvSpPr>
      <dsp:spPr>
        <a:xfrm rot="5400000">
          <a:off x="-132630" y="3277344"/>
          <a:ext cx="884200" cy="618940"/>
        </a:xfrm>
        <a:prstGeom prst="chevron">
          <a:avLst/>
        </a:prstGeom>
        <a:gradFill rotWithShape="0">
          <a:gsLst>
            <a:gs pos="0">
              <a:schemeClr val="accent5">
                <a:hueOff val="4808562"/>
                <a:satOff val="-21104"/>
                <a:lumOff val="6274"/>
                <a:alphaOff val="0"/>
              </a:schemeClr>
            </a:gs>
            <a:gs pos="100000">
              <a:schemeClr val="accent5">
                <a:hueOff val="4808562"/>
                <a:satOff val="-21104"/>
                <a:lumOff val="6274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4808562"/>
              <a:satOff val="-21104"/>
              <a:lumOff val="6274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5</a:t>
          </a:r>
        </a:p>
      </dsp:txBody>
      <dsp:txXfrm rot="-5400000">
        <a:off x="0" y="3454184"/>
        <a:ext cx="618940" cy="265260"/>
      </dsp:txXfrm>
    </dsp:sp>
    <dsp:sp modelId="{0292C881-1410-43E1-9340-57B63722AFC1}">
      <dsp:nvSpPr>
        <dsp:cNvPr id="0" name=""/>
        <dsp:cNvSpPr/>
      </dsp:nvSpPr>
      <dsp:spPr>
        <a:xfrm rot="5400000">
          <a:off x="2902822" y="860831"/>
          <a:ext cx="574730" cy="5142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808562"/>
              <a:satOff val="-21104"/>
              <a:lumOff val="6274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Провоцирует дискуссию </a:t>
          </a:r>
        </a:p>
      </dsp:txBody>
      <dsp:txXfrm rot="-5400000">
        <a:off x="618940" y="3172769"/>
        <a:ext cx="5114438" cy="518618"/>
      </dsp:txXfrm>
    </dsp:sp>
    <dsp:sp modelId="{21E8074C-6623-4929-9F5E-41C4D76557E1}">
      <dsp:nvSpPr>
        <dsp:cNvPr id="0" name=""/>
        <dsp:cNvSpPr/>
      </dsp:nvSpPr>
      <dsp:spPr>
        <a:xfrm rot="5400000">
          <a:off x="-132630" y="4063197"/>
          <a:ext cx="884200" cy="618940"/>
        </a:xfrm>
        <a:prstGeom prst="chevron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6</a:t>
          </a:r>
        </a:p>
      </dsp:txBody>
      <dsp:txXfrm rot="-5400000">
        <a:off x="0" y="4240037"/>
        <a:ext cx="618940" cy="265260"/>
      </dsp:txXfrm>
    </dsp:sp>
    <dsp:sp modelId="{B043AB79-7A84-47F1-B29B-DBB55A923EC9}">
      <dsp:nvSpPr>
        <dsp:cNvPr id="0" name=""/>
        <dsp:cNvSpPr/>
      </dsp:nvSpPr>
      <dsp:spPr>
        <a:xfrm rot="5400000">
          <a:off x="2902822" y="1646684"/>
          <a:ext cx="574730" cy="5142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Имеет несколько решений </a:t>
          </a:r>
          <a:endParaRPr lang="ru-RU" sz="1800" kern="1200" dirty="0"/>
        </a:p>
      </dsp:txBody>
      <dsp:txXfrm rot="-5400000">
        <a:off x="618940" y="3958622"/>
        <a:ext cx="5114438" cy="518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670B8-1011-4B45-AD24-C9EF4178CCFE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1A82-8FE0-41A2-AE8A-0D21B7242C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9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01A82-8FE0-41A2-AE8A-0D21B7242C1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1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D77D7FA-C37C-4876-A91F-094B34951FA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D77D7FA-C37C-4876-A91F-094B34951FA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D77D7FA-C37C-4876-A91F-094B34951FA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77D7FA-C37C-4876-A91F-094B34951FA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2FECDBF-792E-49C3-AC9D-54F08203E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980728"/>
            <a:ext cx="5723468" cy="2282257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latin typeface="Georgia" pitchFamily="18" charset="0"/>
              </a:rPr>
              <a:t/>
            </a:r>
            <a:br>
              <a:rPr lang="ru-RU" sz="6600" b="1" i="1" dirty="0" smtClean="0">
                <a:latin typeface="Georgia" pitchFamily="18" charset="0"/>
              </a:rPr>
            </a:br>
            <a:r>
              <a:rPr lang="ru-RU" sz="6600" b="1" i="1" dirty="0">
                <a:latin typeface="Georgia" pitchFamily="18" charset="0"/>
              </a:rPr>
              <a:t/>
            </a:r>
            <a:br>
              <a:rPr lang="ru-RU" sz="6600" b="1" i="1" dirty="0">
                <a:latin typeface="Georgia" pitchFamily="18" charset="0"/>
              </a:rPr>
            </a:br>
            <a:r>
              <a:rPr lang="ru-RU" sz="6600" b="1" i="1" dirty="0" smtClean="0">
                <a:latin typeface="Georgia" pitchFamily="18" charset="0"/>
              </a:rPr>
              <a:t/>
            </a:r>
            <a:br>
              <a:rPr lang="ru-RU" sz="6600" b="1" i="1" dirty="0" smtClean="0">
                <a:latin typeface="Georgia" pitchFamily="18" charset="0"/>
              </a:rPr>
            </a:br>
            <a:r>
              <a:rPr lang="ru-RU" sz="6600" b="1" i="1" dirty="0">
                <a:latin typeface="Georgia" pitchFamily="18" charset="0"/>
              </a:rPr>
              <a:t/>
            </a:r>
            <a:br>
              <a:rPr lang="ru-RU" sz="6600" b="1" i="1" dirty="0">
                <a:latin typeface="Georgia" pitchFamily="18" charset="0"/>
              </a:rPr>
            </a:br>
            <a:r>
              <a:rPr lang="ru-RU" sz="6600" b="1" i="1" dirty="0" smtClean="0">
                <a:latin typeface="Georgia" pitchFamily="18" charset="0"/>
              </a:rPr>
              <a:t>Кейс – технология</a:t>
            </a:r>
            <a:endParaRPr lang="ru-RU" sz="6600" dirty="0"/>
          </a:p>
        </p:txBody>
      </p:sp>
      <p:pic>
        <p:nvPicPr>
          <p:cNvPr id="4098" name="Picture 2" descr="http://wiki.iteach.ru/images/7/77/1389795210_11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193863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339838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Объясню, как смогу, но не буду говорить ничего окончательного и определенного, подобно оракулу Аполлона, а, будучи всего слабым смертным, укажу только правдоподобные предположения.</a:t>
            </a:r>
          </a:p>
          <a:p>
            <a:pPr algn="r"/>
            <a:r>
              <a:rPr lang="ru-RU" b="1" dirty="0"/>
              <a:t>Цицерон</a:t>
            </a:r>
          </a:p>
        </p:txBody>
      </p:sp>
    </p:spTree>
    <p:extLst>
      <p:ext uri="{BB962C8B-B14F-4D97-AF65-F5344CB8AC3E}">
        <p14:creationId xmlns:p14="http://schemas.microsoft.com/office/powerpoint/2010/main" val="16995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22" y="161926"/>
            <a:ext cx="8683549" cy="121109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42F1A"/>
                </a:solidFill>
                <a:latin typeface="Calibri"/>
              </a:rPr>
              <a:t>Какие дополнительные средства </a:t>
            </a:r>
            <a:r>
              <a:rPr lang="ru-RU" sz="2400" b="1" dirty="0" smtClean="0">
                <a:solidFill>
                  <a:srgbClr val="C42F1A"/>
                </a:solidFill>
                <a:latin typeface="Calibri"/>
              </a:rPr>
              <a:t/>
            </a:r>
            <a:br>
              <a:rPr lang="ru-RU" sz="2400" b="1" dirty="0" smtClean="0">
                <a:solidFill>
                  <a:srgbClr val="C42F1A"/>
                </a:solidFill>
                <a:latin typeface="Calibri"/>
              </a:rPr>
            </a:br>
            <a:r>
              <a:rPr lang="ru-RU" sz="2400" b="1" dirty="0" smtClean="0">
                <a:solidFill>
                  <a:srgbClr val="C42F1A"/>
                </a:solidFill>
                <a:latin typeface="Calibri"/>
              </a:rPr>
              <a:t>предусматривает </a:t>
            </a:r>
            <a:r>
              <a:rPr lang="ru-RU" sz="2400" b="1" dirty="0">
                <a:solidFill>
                  <a:srgbClr val="C42F1A"/>
                </a:solidFill>
                <a:latin typeface="Calibri"/>
              </a:rPr>
              <a:t>кейс-метод</a:t>
            </a:r>
            <a:endParaRPr lang="ru-RU" sz="2400" b="1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7" name="Рисунок 8" descr="Action+MCF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162" y="6425888"/>
            <a:ext cx="1755492" cy="298762"/>
          </a:xfrm>
          <a:prstGeom prst="rect">
            <a:avLst/>
          </a:prstGeom>
        </p:spPr>
      </p:pic>
      <p:graphicFrame>
        <p:nvGraphicFramePr>
          <p:cNvPr id="4" name="Схема 5"/>
          <p:cNvGraphicFramePr/>
          <p:nvPr>
            <p:extLst>
              <p:ext uri="{D42A27DB-BD31-4B8C-83A1-F6EECF244321}">
                <p14:modId xmlns:p14="http://schemas.microsoft.com/office/powerpoint/2010/main" val="2826564587"/>
              </p:ext>
            </p:extLst>
          </p:nvPr>
        </p:nvGraphicFramePr>
        <p:xfrm>
          <a:off x="755576" y="877273"/>
          <a:ext cx="7632848" cy="55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231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9388" y="3122444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имеет свои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стороны, к которым можно отнести: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 работы группы на едином проблемном поле;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структурированной информации, снижающей степень неопределенности в условиях лимита времени;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принципов проблемного обучения;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 получения педагогами не только знания, но и глубокого понимания теоретических концепций;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 создания новых продуктивных моделей деятельности;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выработки навыков простейших обобщений.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2331" y="447978"/>
            <a:ext cx="7016661" cy="739210"/>
          </a:xfrm>
          <a:prstGeom prst="rect">
            <a:avLst/>
          </a:prstGeom>
          <a:ln w="76200" cmpd="tri">
            <a:noFill/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u="sng" dirty="0" smtClean="0"/>
              <a:t>Для чего нужен кейс?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8263" y="1153702"/>
            <a:ext cx="7511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ct val="20000"/>
              </a:spcBef>
              <a:buClr>
                <a:srgbClr val="297FD5"/>
              </a:buClr>
              <a:buSzPct val="85000"/>
            </a:pP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дает возможность приблизиться к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встать на позицию человека, реально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принимающего решения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на ошибках других. </a:t>
            </a:r>
          </a:p>
        </p:txBody>
      </p:sp>
      <p:pic>
        <p:nvPicPr>
          <p:cNvPr id="5" name="Picture 2" descr="&amp;Pcy;&amp;rcy;&amp;ocy;&amp;gcy;&amp;rcy;&amp;acy;&amp;mcy;&amp;mcy;&amp;acy; &amp;tcy;&amp;rcy;&amp;ucy;&amp;dcy;&amp;ocy;&amp;vcy;&amp;ocy;&amp;gcy;&amp;ocy; &amp;vcy;&amp;ocy;&amp;scy;&amp;pcy;&amp;icy;&amp;tcy;&amp;acy;&amp;ncy;&amp;icy;&amp;yacy; &amp;dcy;&amp;ocy;&amp;shcy;&amp;kcy;&amp;ocy;&amp;lcy;&amp;softcy;&amp;ncy;&amp;icy;&amp;kcy;&amp;ocy;&amp;vcy; - &amp;Fcy;&amp;acy;&amp;jcy;&amp;lcy;&amp;ocy;&amp;vcy;&amp;ycy;&amp;jcy; &amp;acy;&amp;rcy;&amp;khcy;&amp;icy;&amp;v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06" y="1988840"/>
            <a:ext cx="120641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17583"/>
            <a:ext cx="7488831" cy="1027242"/>
          </a:xfrm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наличию сюжета: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5" y="1981201"/>
            <a:ext cx="7488832" cy="3536031"/>
          </a:xfrm>
          <a:ln w="76200" cmpd="tri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кейсы обычно содержат рассказ о произошедших событиях, включают действия лиц и организаций;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endParaRPr lang="ru-RU" alt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бессюжетные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кейсы, как правило, прячут сюжет, потому что четкое изложение сюжета в значительной степени раскрывает решение. Внешне они представляют собой совокупность статистических материалов, расчетов, выкладок, которые должны помочь диагностике ситуации, восстановлению сюжета.</a:t>
            </a:r>
          </a:p>
        </p:txBody>
      </p:sp>
    </p:spTree>
    <p:extLst>
      <p:ext uri="{BB962C8B-B14F-4D97-AF65-F5344CB8AC3E}">
        <p14:creationId xmlns:p14="http://schemas.microsoft.com/office/powerpoint/2010/main" val="41127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416825" cy="796950"/>
          </a:xfrm>
          <a:ln w="76200" cmpd="tri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ru-RU" altLang="ru-RU" sz="2400" b="1" u="sng" dirty="0" smtClean="0"/>
              <a:t>По временной последовательности материала: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24744"/>
            <a:ext cx="7416824" cy="2952328"/>
          </a:xfrm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кейсы с естественной временной последовательностью событий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(от прошлого к настоящему) позволяют хорошо выявлять причинно-следственные связи.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кейсы-воспоминания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характеризуются тем, что время в них прокручивается назад: герои что-то вспоминают, сами воспоминания отрывочны, часто несистемные, фрагментарны, что затрудняет восстановление временных цепочек. По сути дела анализ кейса сводится к реконструкции ситуации, её осмыслению в аспекте той или иной познавательной парадигмы.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прогностические кейсы,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представляя описание событий недавнего прошлого и настоящего, ставят задачу выработать наилучший вариант (сценарии) развития ситуации.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95022" y="3861049"/>
            <a:ext cx="6965245" cy="601242"/>
          </a:xfrm>
          <a:prstGeom prst="rect">
            <a:avLst/>
          </a:prstGeom>
          <a:ln w="76200" cmpd="tri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объему: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16123" y="4462291"/>
            <a:ext cx="3240360" cy="1296144"/>
          </a:xfrm>
          <a:prstGeom prst="rect">
            <a:avLst/>
          </a:prstGeom>
          <a:ln w="76200" cmpd="tri">
            <a:noFill/>
            <a:miter lim="800000"/>
            <a:headEnd/>
            <a:tailEnd/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None/>
            </a:pPr>
            <a:endParaRPr lang="ru-RU" altLang="ru-RU" b="1" i="1" dirty="0" smtClean="0"/>
          </a:p>
          <a:p>
            <a:pPr>
              <a:buFont typeface="Wingdings" pitchFamily="2" charset="2"/>
              <a:buChar char="ü"/>
            </a:pPr>
            <a:r>
              <a:rPr lang="ru-RU" alt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мини-кейс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средних размеров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макро-кейс</a:t>
            </a:r>
          </a:p>
        </p:txBody>
      </p:sp>
    </p:spTree>
    <p:extLst>
      <p:ext uri="{BB962C8B-B14F-4D97-AF65-F5344CB8AC3E}">
        <p14:creationId xmlns:p14="http://schemas.microsoft.com/office/powerpoint/2010/main" val="21488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 fontScale="90000"/>
          </a:bodyPr>
          <a:lstStyle/>
          <a:p>
            <a:r>
              <a:rPr lang="ru-RU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кейсов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2541" y="1772816"/>
            <a:ext cx="5401866" cy="39502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кейс (может содержать графики, таблицы, диаграммы, иллюстрации, что делает его более наглядным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Мультимедиа - кейс (наиболее популярный в последнее время, но зависит от технического оснащения ).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(может содержать фильм, аудио и видео материалы. Его минус - ограничена возможность многократного просмотра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 искажение информации и ошибки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 descr="docum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750" y="1556792"/>
            <a:ext cx="1248139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7" descr="24240_img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267" y="2996952"/>
            <a:ext cx="1134671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9" descr="item_52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193" y="4493437"/>
            <a:ext cx="1579697" cy="108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77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6965245" cy="75130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содержать кейс?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340768"/>
            <a:ext cx="7848872" cy="123773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материал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интервью, статьи и художественные тексты (или их фрагменты)</a:t>
            </a:r>
          </a:p>
          <a:p>
            <a:pPr eaLnBrk="1" hangingPunct="1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Иллюстративный материл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фотографии, диаграммы, таблицы, фильмы, аудиозаписи</a:t>
            </a:r>
          </a:p>
          <a:p>
            <a:pPr marL="0" indent="0" eaLnBrk="1" hangingPunct="1">
              <a:buNone/>
            </a:pPr>
            <a:endParaRPr lang="ru-RU" dirty="0" smtClean="0"/>
          </a:p>
        </p:txBody>
      </p:sp>
      <p:graphicFrame>
        <p:nvGraphicFramePr>
          <p:cNvPr id="4" name="Схема 5"/>
          <p:cNvGraphicFramePr/>
          <p:nvPr>
            <p:extLst>
              <p:ext uri="{D42A27DB-BD31-4B8C-83A1-F6EECF244321}">
                <p14:modId xmlns:p14="http://schemas.microsoft.com/office/powerpoint/2010/main" val="1073863271"/>
              </p:ext>
            </p:extLst>
          </p:nvPr>
        </p:nvGraphicFramePr>
        <p:xfrm>
          <a:off x="2471245" y="3055501"/>
          <a:ext cx="4201510" cy="335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55576" y="2674640"/>
            <a:ext cx="7632848" cy="76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u="sng" dirty="0" smtClean="0">
                <a:latin typeface="Calibri"/>
              </a:rPr>
              <a:t>Где брать идеи для кейса</a:t>
            </a:r>
            <a:r>
              <a:rPr lang="ru-RU" sz="2800" b="1" u="sng" dirty="0" smtClean="0"/>
              <a:t> 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29168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92696"/>
            <a:ext cx="6965245" cy="1039339"/>
          </a:xfrm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разработать «кейс»?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16832"/>
            <a:ext cx="7776864" cy="4104455"/>
          </a:xfrm>
          <a:ln w="76200" cmpd="tri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 типовых шагов для создания Кейса:</a:t>
            </a:r>
          </a:p>
          <a:p>
            <a:pPr algn="just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Определение темы и вопроса исследования;</a:t>
            </a:r>
          </a:p>
          <a:p>
            <a:pPr algn="just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объекта исследования – «конкретной ситуации»;</a:t>
            </a:r>
          </a:p>
          <a:p>
            <a:pPr algn="just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Определение контекста;</a:t>
            </a:r>
          </a:p>
          <a:p>
            <a:pPr algn="just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Планирование кейс-исследования, проведение сбора материала и анализа материала;</a:t>
            </a:r>
          </a:p>
          <a:p>
            <a:pPr algn="just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Поиск решений, обсуждение возможных сценариев дальнейшего развития ситуации;</a:t>
            </a:r>
          </a:p>
          <a:p>
            <a:pPr algn="just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Описание и редактирование кейса;</a:t>
            </a:r>
          </a:p>
          <a:p>
            <a:pPr algn="just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Формулирование вопроса для дальнейшего обсуждения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22386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ln w="76200" cmpd="tri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написать хороший </a:t>
            </a:r>
            <a:r>
              <a:rPr lang="en-US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en-US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132856"/>
            <a:ext cx="6984776" cy="360381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кейса: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ь"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название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(интригующее, проблемное)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(значимые данные об окружающих (внешних) факторах которые помогают понять и интерпретировать кейс);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определенная вещь которая нас интересует и как она связана с главным вопросом исследования);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(объективная информация (статистика, отрывки из документов, результаты анкетирования, экспертные мнения, фото и пр.)); 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(вариативная часть кейса которая может содержать рефлексию, комментарии, сценарий).</a:t>
            </a:r>
          </a:p>
        </p:txBody>
      </p:sp>
    </p:spTree>
    <p:extLst>
      <p:ext uri="{BB962C8B-B14F-4D97-AF65-F5344CB8AC3E}">
        <p14:creationId xmlns:p14="http://schemas.microsoft.com/office/powerpoint/2010/main" val="18090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99885" cy="57606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alibri"/>
              </a:rPr>
              <a:t>Шесть признаков хорошего кейса</a:t>
            </a:r>
          </a:p>
        </p:txBody>
      </p:sp>
      <p:pic>
        <p:nvPicPr>
          <p:cNvPr id="7" name="Рисунок 8" descr="Action+MCF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162" y="6425888"/>
            <a:ext cx="1755492" cy="298762"/>
          </a:xfrm>
          <a:prstGeom prst="rect">
            <a:avLst/>
          </a:prstGeom>
        </p:spPr>
      </p:pic>
      <p:graphicFrame>
        <p:nvGraphicFramePr>
          <p:cNvPr id="4" name="Схема 5"/>
          <p:cNvGraphicFramePr/>
          <p:nvPr>
            <p:extLst>
              <p:ext uri="{D42A27DB-BD31-4B8C-83A1-F6EECF244321}">
                <p14:modId xmlns:p14="http://schemas.microsoft.com/office/powerpoint/2010/main" val="2948351182"/>
              </p:ext>
            </p:extLst>
          </p:nvPr>
        </p:nvGraphicFramePr>
        <p:xfrm>
          <a:off x="683568" y="1124744"/>
          <a:ext cx="5761435" cy="481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3481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6753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Практически любой педагог, который захочет внедрять кейс-технологии, сможет это сделать вполне профессионально, изучив специальную литературу, пройдя тренинг и имея на руках учебные ситуации. Однако выбор в пользу применения интерактивных технологий обучения не должен стать самоцелью: ведь каждая из названных технологий ситуационного анализа должна быть внедрена с учётом учебных целей и задач, особенностей группы, их интересов и потребностей и многих других факторов, определяющих возможности внедрения кейс-технологий, их подготовки и проведения.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69269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ВЫВОД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992888" cy="1080120"/>
          </a:xfrm>
        </p:spPr>
        <p:txBody>
          <a:bodyPr>
            <a:noAutofit/>
          </a:bodyPr>
          <a:lstStyle/>
          <a:p>
            <a:pPr marL="609600" indent="-609600"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кейсами в рамках учебного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процесса была реализована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Гарвардской школе бизнеса в 1908 г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России данная технология стала внедряться лишь последние 3-4 года.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04665"/>
            <a:ext cx="6417734" cy="432047"/>
          </a:xfrm>
        </p:spPr>
        <p:txBody>
          <a:bodyPr>
            <a:noAutofit/>
          </a:bodyPr>
          <a:lstStyle/>
          <a:p>
            <a:pPr algn="l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Историческая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справка</a:t>
            </a:r>
          </a:p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8055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defRPr/>
            </a:pP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casus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(лат.)– 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запутанный необычный случай; </a:t>
            </a:r>
          </a:p>
          <a:p>
            <a:pPr marL="609600" indent="-609600"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портфель, чемоданчик. 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bag1-b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0932" y="1718362"/>
            <a:ext cx="1277305" cy="135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30525" y="3073734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общее название технологий обучения, представляющих собой методы анализа ситуаций.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интерактивная технология для краткосрочного обучения , на основе реальных или вымышленных ситуаций, направленная не столько на освоение знаний, сколько на формирование у слушателей новых качеств и умений.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52866" y="1268760"/>
            <a:ext cx="635949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заключение…</a:t>
            </a:r>
          </a:p>
          <a:p>
            <a:pPr algn="ctr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всякий из нас, кто предполагает, что может руководить другими, должен постоянно и напряженно учиться.</a:t>
            </a:r>
          </a:p>
          <a:p>
            <a:pPr algn="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В. Луначарский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0" y="6000750"/>
            <a:ext cx="2905732" cy="8572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8194" name="Picture 2" descr="CONVERT .AZW TO .MO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322475"/>
            <a:ext cx="3372981" cy="23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056784" cy="864096"/>
          </a:xfrm>
        </p:spPr>
        <p:txBody>
          <a:bodyPr>
            <a:noAutofit/>
          </a:bodyPr>
          <a:lstStyle/>
          <a:p>
            <a:r>
              <a:rPr lang="ru-RU" sz="4000" u="sng" dirty="0" smtClean="0"/>
              <a:t>Методы кейс - технологии</a:t>
            </a:r>
            <a:endParaRPr lang="ru-RU" sz="40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68861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b="1" dirty="0" smtClean="0">
                <a:solidFill>
                  <a:srgbClr val="FF0000"/>
                </a:solidFill>
              </a:rPr>
              <a:t>метод </a:t>
            </a:r>
            <a:r>
              <a:rPr lang="ru-RU" b="1" dirty="0">
                <a:solidFill>
                  <a:srgbClr val="FF0000"/>
                </a:solidFill>
              </a:rPr>
              <a:t>инцидентов </a:t>
            </a:r>
            <a:r>
              <a:rPr lang="ru-RU" dirty="0"/>
              <a:t>(самостоятельный поиск информации, ее сбор, систематизация, анализ); </a:t>
            </a:r>
          </a:p>
          <a:p>
            <a:pPr marL="285750" lvl="0" indent="-285750"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игровое </a:t>
            </a:r>
            <a:r>
              <a:rPr lang="ru-RU" b="1" dirty="0">
                <a:solidFill>
                  <a:srgbClr val="FF0000"/>
                </a:solidFill>
              </a:rPr>
              <a:t>проектирование </a:t>
            </a:r>
            <a:r>
              <a:rPr lang="ru-RU" dirty="0"/>
              <a:t>(процесс создания </a:t>
            </a:r>
            <a:r>
              <a:rPr lang="ru-RU" dirty="0" smtClean="0"/>
              <a:t>либо</a:t>
            </a:r>
          </a:p>
          <a:p>
            <a:pPr lvl="0"/>
            <a:r>
              <a:rPr lang="ru-RU" dirty="0" smtClean="0"/>
              <a:t>совершенствования </a:t>
            </a:r>
            <a:r>
              <a:rPr lang="ru-RU" dirty="0"/>
              <a:t>проектов: исследовательских, поисковых, творческих, аналитических, прогностических); </a:t>
            </a:r>
          </a:p>
          <a:p>
            <a:pPr lvl="0"/>
            <a:r>
              <a:rPr lang="ru-RU" dirty="0" smtClean="0"/>
              <a:t>- </a:t>
            </a:r>
            <a:r>
              <a:rPr lang="ru-RU" b="1" dirty="0" smtClean="0">
                <a:solidFill>
                  <a:srgbClr val="FF0000"/>
                </a:solidFill>
              </a:rPr>
              <a:t>метод </a:t>
            </a:r>
            <a:r>
              <a:rPr lang="ru-RU" b="1" dirty="0">
                <a:solidFill>
                  <a:srgbClr val="FF0000"/>
                </a:solidFill>
              </a:rPr>
              <a:t>разбора деловой корреспонденции </a:t>
            </a:r>
            <a:r>
              <a:rPr lang="ru-RU" dirty="0"/>
              <a:t>(работа с документами, бумагами, которые относятся к конкретной организации, проблеме, ситуации);</a:t>
            </a:r>
          </a:p>
          <a:p>
            <a:pPr lvl="0"/>
            <a:r>
              <a:rPr lang="ru-RU" dirty="0" smtClean="0"/>
              <a:t>- </a:t>
            </a:r>
            <a:r>
              <a:rPr lang="ru-RU" b="1" dirty="0" smtClean="0">
                <a:solidFill>
                  <a:srgbClr val="FF0000"/>
                </a:solidFill>
              </a:rPr>
              <a:t>ситуационно-ролевая </a:t>
            </a:r>
            <a:r>
              <a:rPr lang="ru-RU" b="1" dirty="0">
                <a:solidFill>
                  <a:srgbClr val="FF0000"/>
                </a:solidFill>
              </a:rPr>
              <a:t>игра </a:t>
            </a:r>
            <a:r>
              <a:rPr lang="ru-RU" dirty="0"/>
              <a:t>(создание в виде инсценировки правдивой исторической, правовой, социально-психологической ситуации с последующей оценкой поступков, поведения участников); </a:t>
            </a:r>
          </a:p>
          <a:p>
            <a:pPr lvl="0"/>
            <a:r>
              <a:rPr lang="ru-RU" dirty="0" smtClean="0"/>
              <a:t>- </a:t>
            </a:r>
            <a:r>
              <a:rPr lang="ru-RU" b="1" dirty="0" smtClean="0">
                <a:solidFill>
                  <a:srgbClr val="FF0000"/>
                </a:solidFill>
              </a:rPr>
              <a:t>кейс-</a:t>
            </a:r>
            <a:r>
              <a:rPr lang="ru-RU" b="1" dirty="0" err="1" smtClean="0">
                <a:solidFill>
                  <a:srgbClr val="FF0000"/>
                </a:solidFill>
              </a:rPr>
              <a:t>стади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(групповой анализ представленной ситуации, разработка разных вариантов проблем, поиск их практического решения, оценка предложенных алгоритмов, выбор лучших); </a:t>
            </a:r>
          </a:p>
          <a:p>
            <a:pPr lvl="0"/>
            <a:r>
              <a:rPr lang="ru-RU" dirty="0" smtClean="0"/>
              <a:t>- </a:t>
            </a:r>
            <a:r>
              <a:rPr lang="ru-RU" b="1" dirty="0" smtClean="0">
                <a:solidFill>
                  <a:srgbClr val="FF0000"/>
                </a:solidFill>
              </a:rPr>
              <a:t>метод </a:t>
            </a:r>
            <a:r>
              <a:rPr lang="ru-RU" b="1" dirty="0">
                <a:solidFill>
                  <a:srgbClr val="FF0000"/>
                </a:solidFill>
              </a:rPr>
              <a:t>дискуссии </a:t>
            </a:r>
            <a:r>
              <a:rPr lang="ru-RU" dirty="0"/>
              <a:t>(обмен мнениями в соответствии с правилами). </a:t>
            </a:r>
          </a:p>
        </p:txBody>
      </p:sp>
    </p:spTree>
    <p:extLst>
      <p:ext uri="{BB962C8B-B14F-4D97-AF65-F5344CB8AC3E}">
        <p14:creationId xmlns:p14="http://schemas.microsoft.com/office/powerpoint/2010/main" val="36176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инцидентов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0486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В центре внимания находится процесс </a:t>
            </a:r>
            <a:r>
              <a:rPr lang="ru-RU" sz="24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получения информации.</a:t>
            </a:r>
          </a:p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Цель метода </a:t>
            </a: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— поиск информации самим </a:t>
            </a:r>
            <a:r>
              <a:rPr lang="ru-RU" sz="24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педагогом, </a:t>
            </a: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и – как следствие – обучение его работе с </a:t>
            </a:r>
            <a:r>
              <a:rPr lang="ru-RU" sz="24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необходимой </a:t>
            </a: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информацией, ее сбором, систематизацией и </a:t>
            </a:r>
            <a:r>
              <a:rPr lang="ru-RU" sz="24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анализом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проектирование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988840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  — процесс создания или совершенствования проектов. </a:t>
            </a:r>
          </a:p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sz="24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можно </a:t>
            </a: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разбить на группы, каждая из которых будет разрабатывать свой проект.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827584" y="4167664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Игровое </a:t>
            </a: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проектирование может включать проекты разного типа: исследовательский, поисковый, творческий, аналитический, прогностический. </a:t>
            </a:r>
          </a:p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 Narrow" pitchFamily="34" charset="0"/>
              <a:ea typeface="Segoe U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разбора деловой корреспонденции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97839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Метод основан на работе с документами и бумагами, относящимися к той или иной организации, ситуации, проблеме.</a:t>
            </a:r>
          </a:p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Педагоги получают </a:t>
            </a: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от </a:t>
            </a:r>
            <a:r>
              <a:rPr lang="ru-RU" sz="24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мастера </a:t>
            </a: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папки с одинаковым набором документов, в зависимости от темы и предмета. </a:t>
            </a:r>
          </a:p>
          <a:p>
            <a:pPr marL="1800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 smtClean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— </a:t>
            </a: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занять позицию человека, ответственного за работу с «входящими документами», и справиться со всеми задачами, которые она подразумевает. </a:t>
            </a:r>
          </a:p>
        </p:txBody>
      </p:sp>
    </p:spTree>
    <p:extLst>
      <p:ext uri="{BB962C8B-B14F-4D97-AF65-F5344CB8AC3E}">
        <p14:creationId xmlns:p14="http://schemas.microsoft.com/office/powerpoint/2010/main" val="36928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Ситуационно-ролевая игра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413338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 - в виде инсценировки создать перед аудиторией правдивую историческую, правовую, социально-психологическую ситуацию и затем дать возможность оценить поступки и поведение участников игры.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Одна из разновидностей метода инсценировки — ролевая игра.</a:t>
            </a:r>
          </a:p>
        </p:txBody>
      </p:sp>
    </p:spTree>
    <p:extLst>
      <p:ext uri="{BB962C8B-B14F-4D97-AF65-F5344CB8AC3E}">
        <p14:creationId xmlns:p14="http://schemas.microsoft.com/office/powerpoint/2010/main" val="16312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дискуссии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132856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Дискуссия</a:t>
            </a:r>
            <a:r>
              <a:rPr lang="ru-RU" sz="28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 — обмен мнениями по какому-либо вопросу в соответствии с более или менее определёнными правилами процедуры.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К интенсивным технологиям обучения относятся групповые и межгрупповые дискуссии.</a:t>
            </a:r>
          </a:p>
        </p:txBody>
      </p:sp>
    </p:spTree>
    <p:extLst>
      <p:ext uri="{BB962C8B-B14F-4D97-AF65-F5344CB8AC3E}">
        <p14:creationId xmlns:p14="http://schemas.microsoft.com/office/powerpoint/2010/main" val="11311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44816" cy="187220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 ситуационного 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(метод анализа конкретных ситуаций, ситуационные задачи и упражнения, кейс-</a:t>
            </a:r>
            <a:r>
              <a:rPr lang="ru-RU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фото-кейсы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кейс-иллюстрации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41333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Кейс-иллюстрация – это иллюстрация, которая используется для рассмотрения проблемной ситуации.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ней является разбор сути проблемы, анализ возможных решений и выбор лучшего из них.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613667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техника…, использующая описание реальных экономических,  социальных и педагогических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 (от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«случай»)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описание какой-то конкретной реальной ситуации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позволяющий разобраться в ее сути, предложить возможные решения и выбрать лучшее 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них. </a:t>
            </a:r>
          </a:p>
        </p:txBody>
      </p:sp>
    </p:spTree>
    <p:extLst>
      <p:ext uri="{BB962C8B-B14F-4D97-AF65-F5344CB8AC3E}">
        <p14:creationId xmlns:p14="http://schemas.microsoft.com/office/powerpoint/2010/main" val="41080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712</TotalTime>
  <Words>1198</Words>
  <Application>Microsoft Office PowerPoint</Application>
  <PresentationFormat>Экран (4:3)</PresentationFormat>
  <Paragraphs>123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Arial</vt:lpstr>
      <vt:lpstr>Arial Narrow</vt:lpstr>
      <vt:lpstr>Brush Script MT</vt:lpstr>
      <vt:lpstr>Calibri</vt:lpstr>
      <vt:lpstr>Constantia</vt:lpstr>
      <vt:lpstr>Franklin Gothic Book</vt:lpstr>
      <vt:lpstr>Georgia</vt:lpstr>
      <vt:lpstr>Rage Italic</vt:lpstr>
      <vt:lpstr>Segoe UI</vt:lpstr>
      <vt:lpstr>Symbol</vt:lpstr>
      <vt:lpstr>Times New Roman</vt:lpstr>
      <vt:lpstr>Trebuchet MS</vt:lpstr>
      <vt:lpstr>Wingdings</vt:lpstr>
      <vt:lpstr>Кнопка</vt:lpstr>
      <vt:lpstr>    Кейс – технология</vt:lpstr>
      <vt:lpstr>   Впервые работа с кейсами в рамках учебного процесса была реализована в Гарвардской школе бизнеса в 1908 г. В России данная технология стала внедряться лишь последние 3-4 года. </vt:lpstr>
      <vt:lpstr>Методы кейс - технологии</vt:lpstr>
      <vt:lpstr>Метод инцидентов</vt:lpstr>
      <vt:lpstr>Игровое проектирование</vt:lpstr>
      <vt:lpstr>Метод разбора деловой корреспонденции</vt:lpstr>
      <vt:lpstr>Ситуационно-ролевая игра</vt:lpstr>
      <vt:lpstr>Метод дискуссии</vt:lpstr>
      <vt:lpstr>Метод  ситуационного анализа (метод анализа конкретных ситуаций, ситуационные задачи и упражнения, кейс-стади, фото-кейсы,  кейс-иллюстрации).</vt:lpstr>
      <vt:lpstr>Какие дополнительные средства  предусматривает кейс-метод</vt:lpstr>
      <vt:lpstr>Презентация PowerPoint</vt:lpstr>
      <vt:lpstr>По наличию сюжета:</vt:lpstr>
      <vt:lpstr>По временной последовательности материала:</vt:lpstr>
      <vt:lpstr>Виды кейсов</vt:lpstr>
      <vt:lpstr>Что может содержать кейс?</vt:lpstr>
      <vt:lpstr>Как разработать «кейс»?</vt:lpstr>
      <vt:lpstr>Как написать хороший “кейс”?</vt:lpstr>
      <vt:lpstr>Шесть признаков хорошего кейса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– технология</dc:title>
  <dc:creator>user</dc:creator>
  <cp:lastModifiedBy>Пользователь Windows</cp:lastModifiedBy>
  <cp:revision>38</cp:revision>
  <dcterms:created xsi:type="dcterms:W3CDTF">2015-01-09T08:17:04Z</dcterms:created>
  <dcterms:modified xsi:type="dcterms:W3CDTF">2022-04-01T14:04:51Z</dcterms:modified>
</cp:coreProperties>
</file>