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77" r:id="rId6"/>
    <p:sldId id="260" r:id="rId7"/>
    <p:sldId id="261" r:id="rId8"/>
    <p:sldId id="264" r:id="rId9"/>
    <p:sldId id="265" r:id="rId10"/>
    <p:sldId id="266" r:id="rId11"/>
    <p:sldId id="267" r:id="rId12"/>
    <p:sldId id="272" r:id="rId13"/>
    <p:sldId id="278" r:id="rId14"/>
    <p:sldId id="279" r:id="rId15"/>
    <p:sldId id="275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3" r:id="rId28"/>
    <p:sldId id="294" r:id="rId29"/>
    <p:sldId id="295" r:id="rId30"/>
    <p:sldId id="296" r:id="rId31"/>
    <p:sldId id="291" r:id="rId32"/>
    <p:sldId id="292" r:id="rId33"/>
    <p:sldId id="297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F26"/>
    <a:srgbClr val="FFDE75"/>
    <a:srgbClr val="F8D6D6"/>
    <a:srgbClr val="F0F945"/>
    <a:srgbClr val="FABCA8"/>
    <a:srgbClr val="F7C7E9"/>
    <a:srgbClr val="A9278D"/>
    <a:srgbClr val="19B519"/>
    <a:srgbClr val="D755BB"/>
    <a:srgbClr val="FD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14" autoAdjust="0"/>
  </p:normalViewPr>
  <p:slideViewPr>
    <p:cSldViewPr>
      <p:cViewPr varScale="1">
        <p:scale>
          <a:sx n="82" d="100"/>
          <a:sy n="82" d="100"/>
        </p:scale>
        <p:origin x="-1574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8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7AFF7-89AF-46DE-8E5B-7D1BF9DD72D4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03A245-8D40-4339-BB5D-7384DFE02F32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возможность решать различные, в том числе нестандартные учебные и жизненные задачи, обладать сформированными умениями строить алгоритмы основных видов деятельности;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06E900-F227-47AB-A0D5-F9AF957CE334}" type="parTrans" cxnId="{37F0805D-C981-4F36-A6AA-FDD74DCDF9EF}">
      <dgm:prSet/>
      <dgm:spPr/>
      <dgm:t>
        <a:bodyPr/>
        <a:lstStyle/>
        <a:p>
          <a:endParaRPr lang="ru-RU"/>
        </a:p>
      </dgm:t>
    </dgm:pt>
    <dgm:pt modelId="{75261B81-50E1-4269-89FF-8A87895D0660}" type="sibTrans" cxnId="{37F0805D-C981-4F36-A6AA-FDD74DCDF9EF}">
      <dgm:prSet/>
      <dgm:spPr/>
      <dgm:t>
        <a:bodyPr/>
        <a:lstStyle/>
        <a:p>
          <a:endParaRPr lang="ru-RU"/>
        </a:p>
      </dgm:t>
    </dgm:pt>
    <dgm:pt modelId="{65A710D6-D851-416D-89A5-82BA31C4CE09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способность строить социальные отношения в соответствии с нравственно-этическими требованиями социума, правилами партнерства и сотрудничеств</a:t>
          </a:r>
          <a:r>
            <a:rPr lang="ru-RU" sz="1400" dirty="0" smtClean="0"/>
            <a:t>а;</a:t>
          </a:r>
          <a:endParaRPr lang="ru-RU" sz="1400" dirty="0"/>
        </a:p>
      </dgm:t>
    </dgm:pt>
    <dgm:pt modelId="{21A24E1D-CE84-497F-B877-ED19C9145690}" type="parTrans" cxnId="{C38DB34B-EA61-40EE-ABFE-ABCAD9795C2D}">
      <dgm:prSet/>
      <dgm:spPr/>
      <dgm:t>
        <a:bodyPr/>
        <a:lstStyle/>
        <a:p>
          <a:endParaRPr lang="ru-RU"/>
        </a:p>
      </dgm:t>
    </dgm:pt>
    <dgm:pt modelId="{F5701CB0-A827-4450-8125-DE0F79D34BD0}" type="sibTrans" cxnId="{C38DB34B-EA61-40EE-ABFE-ABCAD9795C2D}">
      <dgm:prSet/>
      <dgm:spPr/>
      <dgm:t>
        <a:bodyPr/>
        <a:lstStyle/>
        <a:p>
          <a:endParaRPr lang="ru-RU"/>
        </a:p>
      </dgm:t>
    </dgm:pt>
    <dgm:pt modelId="{DF348FD3-1A1E-4D70-A0DE-724502AE78B4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pPr rtl="0"/>
          <a:endParaRPr lang="ru-RU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совокупность рефлексивных умений, обеспечивающих оценку своей грамотности, стремление к дальнейшему образованию,  самообразованию и дальнейшему развитию, умением прогнозировать свое будущее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351B94-45FB-4844-911F-EAA97269EAB7}" type="parTrans" cxnId="{B8EB7B1C-34A7-4B5F-8A22-9E5C80214FE1}">
      <dgm:prSet/>
      <dgm:spPr/>
      <dgm:t>
        <a:bodyPr/>
        <a:lstStyle/>
        <a:p>
          <a:endParaRPr lang="ru-RU"/>
        </a:p>
      </dgm:t>
    </dgm:pt>
    <dgm:pt modelId="{96299388-8035-480B-B4FE-7401316C9AD0}" type="sibTrans" cxnId="{B8EB7B1C-34A7-4B5F-8A22-9E5C80214FE1}">
      <dgm:prSet/>
      <dgm:spPr/>
      <dgm:t>
        <a:bodyPr/>
        <a:lstStyle/>
        <a:p>
          <a:endParaRPr lang="ru-RU"/>
        </a:p>
      </dgm:t>
    </dgm:pt>
    <dgm:pt modelId="{05D48AFC-6134-494F-BF2F-A1A06F61A604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готовность успешно взаимодействовать с изменяющимся окружающим миром, используя свои способности для совершенствования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37E991-B31D-4FC1-9298-D634149EFEB2}" type="sibTrans" cxnId="{54DC4F6F-8738-4AA9-8905-F517C8B48B48}">
      <dgm:prSet/>
      <dgm:spPr/>
      <dgm:t>
        <a:bodyPr/>
        <a:lstStyle/>
        <a:p>
          <a:endParaRPr lang="ru-RU"/>
        </a:p>
      </dgm:t>
    </dgm:pt>
    <dgm:pt modelId="{4521C61B-F8E3-4A5A-BF66-23B37C252C6D}" type="parTrans" cxnId="{54DC4F6F-8738-4AA9-8905-F517C8B48B48}">
      <dgm:prSet/>
      <dgm:spPr/>
      <dgm:t>
        <a:bodyPr/>
        <a:lstStyle/>
        <a:p>
          <a:endParaRPr lang="ru-RU"/>
        </a:p>
      </dgm:t>
    </dgm:pt>
    <dgm:pt modelId="{337AFD52-67EC-450F-86C7-2A990FBDE913}" type="pres">
      <dgm:prSet presAssocID="{C9F7AFF7-89AF-46DE-8E5B-7D1BF9DD72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224907-1308-44A8-9FA3-246F9D44010B}" type="pres">
      <dgm:prSet presAssocID="{C9F7AFF7-89AF-46DE-8E5B-7D1BF9DD72D4}" presName="fgShape" presStyleLbl="fgShp" presStyleIdx="0" presStyleCnt="1" custLinFactNeighborX="505" custLinFactNeighborY="42424"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64945413-0716-4374-A499-E16DD752AA39}" type="pres">
      <dgm:prSet presAssocID="{C9F7AFF7-89AF-46DE-8E5B-7D1BF9DD72D4}" presName="linComp" presStyleCnt="0"/>
      <dgm:spPr/>
    </dgm:pt>
    <dgm:pt modelId="{CEC9F9DA-09E9-4B1E-B89F-29A8C5A11B8E}" type="pres">
      <dgm:prSet presAssocID="{05D48AFC-6134-494F-BF2F-A1A06F61A604}" presName="compNode" presStyleCnt="0"/>
      <dgm:spPr/>
    </dgm:pt>
    <dgm:pt modelId="{7A60D5AC-5232-4823-953D-915DDF12D3CE}" type="pres">
      <dgm:prSet presAssocID="{05D48AFC-6134-494F-BF2F-A1A06F61A604}" presName="bkgdShape" presStyleLbl="node1" presStyleIdx="0" presStyleCnt="4" custLinFactNeighborX="-95"/>
      <dgm:spPr/>
      <dgm:t>
        <a:bodyPr/>
        <a:lstStyle/>
        <a:p>
          <a:endParaRPr lang="ru-RU"/>
        </a:p>
      </dgm:t>
    </dgm:pt>
    <dgm:pt modelId="{FEA694B6-4843-4D1D-8118-832864931592}" type="pres">
      <dgm:prSet presAssocID="{05D48AFC-6134-494F-BF2F-A1A06F61A60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074DF-F473-466F-A680-88AD8E5B81DE}" type="pres">
      <dgm:prSet presAssocID="{05D48AFC-6134-494F-BF2F-A1A06F61A604}" presName="invisiNode" presStyleLbl="node1" presStyleIdx="0" presStyleCnt="4"/>
      <dgm:spPr/>
    </dgm:pt>
    <dgm:pt modelId="{08CD9266-12BA-4AB7-B260-C57005FD9F82}" type="pres">
      <dgm:prSet presAssocID="{05D48AFC-6134-494F-BF2F-A1A06F61A604}" presName="imagNode" presStyleLbl="fgImgPlace1" presStyleIdx="0" presStyleCnt="4" custLinFactNeighborX="1262" custLinFactNeighborY="-1346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4910785E-A293-4126-8169-6BAB0D40AE11}" type="pres">
      <dgm:prSet presAssocID="{6937E991-B31D-4FC1-9298-D634149EFE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9CBD7-0A9B-4FAE-9F9C-7F833D7366BA}" type="pres">
      <dgm:prSet presAssocID="{A703A245-8D40-4339-BB5D-7384DFE02F32}" presName="compNode" presStyleCnt="0"/>
      <dgm:spPr/>
    </dgm:pt>
    <dgm:pt modelId="{11D52BA6-B13E-4225-B734-CE2C03D2E9F4}" type="pres">
      <dgm:prSet presAssocID="{A703A245-8D40-4339-BB5D-7384DFE02F32}" presName="bkgdShape" presStyleLbl="node1" presStyleIdx="1" presStyleCnt="4" custLinFactNeighborX="-798" custLinFactNeighborY="-1515"/>
      <dgm:spPr/>
      <dgm:t>
        <a:bodyPr/>
        <a:lstStyle/>
        <a:p>
          <a:endParaRPr lang="ru-RU"/>
        </a:p>
      </dgm:t>
    </dgm:pt>
    <dgm:pt modelId="{251C50A1-CFEE-4882-9521-834BBCB5B25E}" type="pres">
      <dgm:prSet presAssocID="{A703A245-8D40-4339-BB5D-7384DFE02F3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4626F-56AD-456C-9F1D-B4F944301AC9}" type="pres">
      <dgm:prSet presAssocID="{A703A245-8D40-4339-BB5D-7384DFE02F32}" presName="invisiNode" presStyleLbl="node1" presStyleIdx="1" presStyleCnt="4"/>
      <dgm:spPr/>
    </dgm:pt>
    <dgm:pt modelId="{EE0D83A3-F09B-4522-A10F-2FE8F1CAC2F0}" type="pres">
      <dgm:prSet presAssocID="{A703A245-8D40-4339-BB5D-7384DFE02F32}" presName="imagNode" presStyleLbl="fgImgPlace1" presStyleIdx="1" presStyleCnt="4" custLinFactNeighborX="387" custLinFactNeighborY="-13468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683B3351-2E03-4D56-9407-E781984E2184}" type="pres">
      <dgm:prSet presAssocID="{75261B81-50E1-4269-89FF-8A87895D06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7B04F7-68B8-4B5F-B082-56AE7D071CB9}" type="pres">
      <dgm:prSet presAssocID="{65A710D6-D851-416D-89A5-82BA31C4CE09}" presName="compNode" presStyleCnt="0"/>
      <dgm:spPr/>
    </dgm:pt>
    <dgm:pt modelId="{5371556A-397A-412A-B93E-3B24C51A9F81}" type="pres">
      <dgm:prSet presAssocID="{65A710D6-D851-416D-89A5-82BA31C4CE09}" presName="bkgdShape" presStyleLbl="node1" presStyleIdx="2" presStyleCnt="4"/>
      <dgm:spPr/>
      <dgm:t>
        <a:bodyPr/>
        <a:lstStyle/>
        <a:p>
          <a:endParaRPr lang="ru-RU"/>
        </a:p>
      </dgm:t>
    </dgm:pt>
    <dgm:pt modelId="{9F6AFFCD-C2A4-46CD-80BC-8806169C8460}" type="pres">
      <dgm:prSet presAssocID="{65A710D6-D851-416D-89A5-82BA31C4CE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C358B-9289-499A-9E76-9D2AB00AD578}" type="pres">
      <dgm:prSet presAssocID="{65A710D6-D851-416D-89A5-82BA31C4CE09}" presName="invisiNode" presStyleLbl="node1" presStyleIdx="2" presStyleCnt="4"/>
      <dgm:spPr/>
    </dgm:pt>
    <dgm:pt modelId="{B1D984D6-D0D1-4F49-BF48-B1AF6C519E2E}" type="pres">
      <dgm:prSet presAssocID="{65A710D6-D851-416D-89A5-82BA31C4CE09}" presName="imagNode" presStyleLbl="fgImgPlace1" presStyleIdx="2" presStyleCnt="4" custLinFactNeighborX="-487" custLinFactNeighborY="-13468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48300B36-91C1-4FE6-BA26-84795AD8C640}" type="pres">
      <dgm:prSet presAssocID="{F5701CB0-A827-4450-8125-DE0F79D34B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06748F-6345-4A17-8BFF-1B1F235CC8AF}" type="pres">
      <dgm:prSet presAssocID="{DF348FD3-1A1E-4D70-A0DE-724502AE78B4}" presName="compNode" presStyleCnt="0"/>
      <dgm:spPr/>
    </dgm:pt>
    <dgm:pt modelId="{86054C31-FB09-413D-A107-B1882757AAEC}" type="pres">
      <dgm:prSet presAssocID="{DF348FD3-1A1E-4D70-A0DE-724502AE78B4}" presName="bkgdShape" presStyleLbl="node1" presStyleIdx="3" presStyleCnt="4"/>
      <dgm:spPr/>
      <dgm:t>
        <a:bodyPr/>
        <a:lstStyle/>
        <a:p>
          <a:endParaRPr lang="ru-RU"/>
        </a:p>
      </dgm:t>
    </dgm:pt>
    <dgm:pt modelId="{9F52F945-88F9-4308-A040-7DB0640C1842}" type="pres">
      <dgm:prSet presAssocID="{DF348FD3-1A1E-4D70-A0DE-724502AE78B4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D1CD8-E452-4F19-96B8-6C3D18D69332}" type="pres">
      <dgm:prSet presAssocID="{DF348FD3-1A1E-4D70-A0DE-724502AE78B4}" presName="invisiNode" presStyleLbl="node1" presStyleIdx="3" presStyleCnt="4"/>
      <dgm:spPr/>
    </dgm:pt>
    <dgm:pt modelId="{D05499DE-4F2F-4328-9B4B-BEEE649DDF5F}" type="pres">
      <dgm:prSet presAssocID="{DF348FD3-1A1E-4D70-A0DE-724502AE78B4}" presName="imagNode" presStyleLbl="fgImgPlace1" presStyleIdx="3" presStyleCnt="4" custLinFactNeighborX="-1362" custLinFactNeighborY="-13468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</dgm:ptLst>
  <dgm:cxnLst>
    <dgm:cxn modelId="{ECF100CA-874A-4498-908B-3B41A2790A56}" type="presOf" srcId="{F5701CB0-A827-4450-8125-DE0F79D34BD0}" destId="{48300B36-91C1-4FE6-BA26-84795AD8C640}" srcOrd="0" destOrd="0" presId="urn:microsoft.com/office/officeart/2005/8/layout/hList7#1"/>
    <dgm:cxn modelId="{7EF84AFE-5F76-4DC7-AC8C-9D85819FC3E4}" type="presOf" srcId="{65A710D6-D851-416D-89A5-82BA31C4CE09}" destId="{9F6AFFCD-C2A4-46CD-80BC-8806169C8460}" srcOrd="1" destOrd="0" presId="urn:microsoft.com/office/officeart/2005/8/layout/hList7#1"/>
    <dgm:cxn modelId="{E1479A28-79E9-45B8-8B7C-E48FE104E29C}" type="presOf" srcId="{65A710D6-D851-416D-89A5-82BA31C4CE09}" destId="{5371556A-397A-412A-B93E-3B24C51A9F81}" srcOrd="0" destOrd="0" presId="urn:microsoft.com/office/officeart/2005/8/layout/hList7#1"/>
    <dgm:cxn modelId="{37F0805D-C981-4F36-A6AA-FDD74DCDF9EF}" srcId="{C9F7AFF7-89AF-46DE-8E5B-7D1BF9DD72D4}" destId="{A703A245-8D40-4339-BB5D-7384DFE02F32}" srcOrd="1" destOrd="0" parTransId="{EF06E900-F227-47AB-A0D5-F9AF957CE334}" sibTransId="{75261B81-50E1-4269-89FF-8A87895D0660}"/>
    <dgm:cxn modelId="{0D92E52F-6F3F-42F0-BA58-B8BC5246DA83}" type="presOf" srcId="{05D48AFC-6134-494F-BF2F-A1A06F61A604}" destId="{7A60D5AC-5232-4823-953D-915DDF12D3CE}" srcOrd="0" destOrd="0" presId="urn:microsoft.com/office/officeart/2005/8/layout/hList7#1"/>
    <dgm:cxn modelId="{C38DB34B-EA61-40EE-ABFE-ABCAD9795C2D}" srcId="{C9F7AFF7-89AF-46DE-8E5B-7D1BF9DD72D4}" destId="{65A710D6-D851-416D-89A5-82BA31C4CE09}" srcOrd="2" destOrd="0" parTransId="{21A24E1D-CE84-497F-B877-ED19C9145690}" sibTransId="{F5701CB0-A827-4450-8125-DE0F79D34BD0}"/>
    <dgm:cxn modelId="{4A9D25BD-D49B-4616-9A04-23C97D2BDEF2}" type="presOf" srcId="{05D48AFC-6134-494F-BF2F-A1A06F61A604}" destId="{FEA694B6-4843-4D1D-8118-832864931592}" srcOrd="1" destOrd="0" presId="urn:microsoft.com/office/officeart/2005/8/layout/hList7#1"/>
    <dgm:cxn modelId="{54DC4F6F-8738-4AA9-8905-F517C8B48B48}" srcId="{C9F7AFF7-89AF-46DE-8E5B-7D1BF9DD72D4}" destId="{05D48AFC-6134-494F-BF2F-A1A06F61A604}" srcOrd="0" destOrd="0" parTransId="{4521C61B-F8E3-4A5A-BF66-23B37C252C6D}" sibTransId="{6937E991-B31D-4FC1-9298-D634149EFEB2}"/>
    <dgm:cxn modelId="{F68C8B2F-EC70-4B11-BD94-82F288F3178A}" type="presOf" srcId="{C9F7AFF7-89AF-46DE-8E5B-7D1BF9DD72D4}" destId="{337AFD52-67EC-450F-86C7-2A990FBDE913}" srcOrd="0" destOrd="0" presId="urn:microsoft.com/office/officeart/2005/8/layout/hList7#1"/>
    <dgm:cxn modelId="{2AEE2F87-C997-441D-8326-DF5F55A223BE}" type="presOf" srcId="{DF348FD3-1A1E-4D70-A0DE-724502AE78B4}" destId="{9F52F945-88F9-4308-A040-7DB0640C1842}" srcOrd="1" destOrd="0" presId="urn:microsoft.com/office/officeart/2005/8/layout/hList7#1"/>
    <dgm:cxn modelId="{B142B6AD-1051-4163-81C8-60631BBA9AC9}" type="presOf" srcId="{75261B81-50E1-4269-89FF-8A87895D0660}" destId="{683B3351-2E03-4D56-9407-E781984E2184}" srcOrd="0" destOrd="0" presId="urn:microsoft.com/office/officeart/2005/8/layout/hList7#1"/>
    <dgm:cxn modelId="{39B8450E-2FD1-404C-A66F-49007FD2A133}" type="presOf" srcId="{A703A245-8D40-4339-BB5D-7384DFE02F32}" destId="{11D52BA6-B13E-4225-B734-CE2C03D2E9F4}" srcOrd="0" destOrd="0" presId="urn:microsoft.com/office/officeart/2005/8/layout/hList7#1"/>
    <dgm:cxn modelId="{67D88853-5D52-47B2-8898-2014B3FB282B}" type="presOf" srcId="{A703A245-8D40-4339-BB5D-7384DFE02F32}" destId="{251C50A1-CFEE-4882-9521-834BBCB5B25E}" srcOrd="1" destOrd="0" presId="urn:microsoft.com/office/officeart/2005/8/layout/hList7#1"/>
    <dgm:cxn modelId="{CE6C6C8D-5CEB-498B-9CC1-017A037153E3}" type="presOf" srcId="{DF348FD3-1A1E-4D70-A0DE-724502AE78B4}" destId="{86054C31-FB09-413D-A107-B1882757AAEC}" srcOrd="0" destOrd="0" presId="urn:microsoft.com/office/officeart/2005/8/layout/hList7#1"/>
    <dgm:cxn modelId="{B8EB7B1C-34A7-4B5F-8A22-9E5C80214FE1}" srcId="{C9F7AFF7-89AF-46DE-8E5B-7D1BF9DD72D4}" destId="{DF348FD3-1A1E-4D70-A0DE-724502AE78B4}" srcOrd="3" destOrd="0" parTransId="{AD351B94-45FB-4844-911F-EAA97269EAB7}" sibTransId="{96299388-8035-480B-B4FE-7401316C9AD0}"/>
    <dgm:cxn modelId="{A51789F3-B67E-454E-8468-90C96FEB1BD7}" type="presOf" srcId="{6937E991-B31D-4FC1-9298-D634149EFEB2}" destId="{4910785E-A293-4126-8169-6BAB0D40AE11}" srcOrd="0" destOrd="0" presId="urn:microsoft.com/office/officeart/2005/8/layout/hList7#1"/>
    <dgm:cxn modelId="{CC01EAC4-4D74-4338-9AA8-D5D98ED22906}" type="presParOf" srcId="{337AFD52-67EC-450F-86C7-2A990FBDE913}" destId="{71224907-1308-44A8-9FA3-246F9D44010B}" srcOrd="0" destOrd="0" presId="urn:microsoft.com/office/officeart/2005/8/layout/hList7#1"/>
    <dgm:cxn modelId="{AA659689-F1B8-489F-9AC4-E7826B9F074D}" type="presParOf" srcId="{337AFD52-67EC-450F-86C7-2A990FBDE913}" destId="{64945413-0716-4374-A499-E16DD752AA39}" srcOrd="1" destOrd="0" presId="urn:microsoft.com/office/officeart/2005/8/layout/hList7#1"/>
    <dgm:cxn modelId="{EBF51CF5-DC0E-4F64-8410-4BD917E71501}" type="presParOf" srcId="{64945413-0716-4374-A499-E16DD752AA39}" destId="{CEC9F9DA-09E9-4B1E-B89F-29A8C5A11B8E}" srcOrd="0" destOrd="0" presId="urn:microsoft.com/office/officeart/2005/8/layout/hList7#1"/>
    <dgm:cxn modelId="{5ED45730-10C7-4CBE-8492-F763AD50CC6F}" type="presParOf" srcId="{CEC9F9DA-09E9-4B1E-B89F-29A8C5A11B8E}" destId="{7A60D5AC-5232-4823-953D-915DDF12D3CE}" srcOrd="0" destOrd="0" presId="urn:microsoft.com/office/officeart/2005/8/layout/hList7#1"/>
    <dgm:cxn modelId="{5B0EDEA0-8E0D-4F5E-92B4-4BD95FD62441}" type="presParOf" srcId="{CEC9F9DA-09E9-4B1E-B89F-29A8C5A11B8E}" destId="{FEA694B6-4843-4D1D-8118-832864931592}" srcOrd="1" destOrd="0" presId="urn:microsoft.com/office/officeart/2005/8/layout/hList7#1"/>
    <dgm:cxn modelId="{0D5F38C2-E4B9-4A2D-963A-C7D2EAC62591}" type="presParOf" srcId="{CEC9F9DA-09E9-4B1E-B89F-29A8C5A11B8E}" destId="{2AC074DF-F473-466F-A680-88AD8E5B81DE}" srcOrd="2" destOrd="0" presId="urn:microsoft.com/office/officeart/2005/8/layout/hList7#1"/>
    <dgm:cxn modelId="{B460BAF6-7CA5-4499-9BF3-569FDE921124}" type="presParOf" srcId="{CEC9F9DA-09E9-4B1E-B89F-29A8C5A11B8E}" destId="{08CD9266-12BA-4AB7-B260-C57005FD9F82}" srcOrd="3" destOrd="0" presId="urn:microsoft.com/office/officeart/2005/8/layout/hList7#1"/>
    <dgm:cxn modelId="{DE08171B-7BDC-42F1-A34C-0F04167C0137}" type="presParOf" srcId="{64945413-0716-4374-A499-E16DD752AA39}" destId="{4910785E-A293-4126-8169-6BAB0D40AE11}" srcOrd="1" destOrd="0" presId="urn:microsoft.com/office/officeart/2005/8/layout/hList7#1"/>
    <dgm:cxn modelId="{EEA9CD76-8732-42AE-8DCC-CCA2CF115D79}" type="presParOf" srcId="{64945413-0716-4374-A499-E16DD752AA39}" destId="{1C39CBD7-0A9B-4FAE-9F9C-7F833D7366BA}" srcOrd="2" destOrd="0" presId="urn:microsoft.com/office/officeart/2005/8/layout/hList7#1"/>
    <dgm:cxn modelId="{5EDEEAFC-38ED-419A-94ED-DDFB0F5C86E3}" type="presParOf" srcId="{1C39CBD7-0A9B-4FAE-9F9C-7F833D7366BA}" destId="{11D52BA6-B13E-4225-B734-CE2C03D2E9F4}" srcOrd="0" destOrd="0" presId="urn:microsoft.com/office/officeart/2005/8/layout/hList7#1"/>
    <dgm:cxn modelId="{CEBDC31D-501B-4907-BB24-096F288B5CEB}" type="presParOf" srcId="{1C39CBD7-0A9B-4FAE-9F9C-7F833D7366BA}" destId="{251C50A1-CFEE-4882-9521-834BBCB5B25E}" srcOrd="1" destOrd="0" presId="urn:microsoft.com/office/officeart/2005/8/layout/hList7#1"/>
    <dgm:cxn modelId="{24A71F22-8F3F-4AD2-AC3C-F22FF74DBFEE}" type="presParOf" srcId="{1C39CBD7-0A9B-4FAE-9F9C-7F833D7366BA}" destId="{1C04626F-56AD-456C-9F1D-B4F944301AC9}" srcOrd="2" destOrd="0" presId="urn:microsoft.com/office/officeart/2005/8/layout/hList7#1"/>
    <dgm:cxn modelId="{AC17F09F-0978-45DF-95BA-D2F104D9A54B}" type="presParOf" srcId="{1C39CBD7-0A9B-4FAE-9F9C-7F833D7366BA}" destId="{EE0D83A3-F09B-4522-A10F-2FE8F1CAC2F0}" srcOrd="3" destOrd="0" presId="urn:microsoft.com/office/officeart/2005/8/layout/hList7#1"/>
    <dgm:cxn modelId="{8590FCEA-CD6F-4650-8FDD-FD695DEE82D8}" type="presParOf" srcId="{64945413-0716-4374-A499-E16DD752AA39}" destId="{683B3351-2E03-4D56-9407-E781984E2184}" srcOrd="3" destOrd="0" presId="urn:microsoft.com/office/officeart/2005/8/layout/hList7#1"/>
    <dgm:cxn modelId="{4B1FB226-FF22-4833-8ADC-47980C4A765D}" type="presParOf" srcId="{64945413-0716-4374-A499-E16DD752AA39}" destId="{997B04F7-68B8-4B5F-B082-56AE7D071CB9}" srcOrd="4" destOrd="0" presId="urn:microsoft.com/office/officeart/2005/8/layout/hList7#1"/>
    <dgm:cxn modelId="{9EBDB3C8-F4B8-4A5B-AEB4-0DE94A74F30B}" type="presParOf" srcId="{997B04F7-68B8-4B5F-B082-56AE7D071CB9}" destId="{5371556A-397A-412A-B93E-3B24C51A9F81}" srcOrd="0" destOrd="0" presId="urn:microsoft.com/office/officeart/2005/8/layout/hList7#1"/>
    <dgm:cxn modelId="{8A719C41-B511-4E96-B6F6-C9EF89B52BE1}" type="presParOf" srcId="{997B04F7-68B8-4B5F-B082-56AE7D071CB9}" destId="{9F6AFFCD-C2A4-46CD-80BC-8806169C8460}" srcOrd="1" destOrd="0" presId="urn:microsoft.com/office/officeart/2005/8/layout/hList7#1"/>
    <dgm:cxn modelId="{FCC6CFE7-D41C-4BC8-9561-A3FC7DCF6496}" type="presParOf" srcId="{997B04F7-68B8-4B5F-B082-56AE7D071CB9}" destId="{4FEC358B-9289-499A-9E76-9D2AB00AD578}" srcOrd="2" destOrd="0" presId="urn:microsoft.com/office/officeart/2005/8/layout/hList7#1"/>
    <dgm:cxn modelId="{07AED866-1827-4305-A3DB-5D62508A4405}" type="presParOf" srcId="{997B04F7-68B8-4B5F-B082-56AE7D071CB9}" destId="{B1D984D6-D0D1-4F49-BF48-B1AF6C519E2E}" srcOrd="3" destOrd="0" presId="urn:microsoft.com/office/officeart/2005/8/layout/hList7#1"/>
    <dgm:cxn modelId="{8846887F-32A1-4C57-9573-F0E7D4FB38F5}" type="presParOf" srcId="{64945413-0716-4374-A499-E16DD752AA39}" destId="{48300B36-91C1-4FE6-BA26-84795AD8C640}" srcOrd="5" destOrd="0" presId="urn:microsoft.com/office/officeart/2005/8/layout/hList7#1"/>
    <dgm:cxn modelId="{EFC0BFEC-150F-4F4C-97DE-10DE90A86759}" type="presParOf" srcId="{64945413-0716-4374-A499-E16DD752AA39}" destId="{3506748F-6345-4A17-8BFF-1B1F235CC8AF}" srcOrd="6" destOrd="0" presId="urn:microsoft.com/office/officeart/2005/8/layout/hList7#1"/>
    <dgm:cxn modelId="{3544CE82-5C85-420D-8EF5-0C796C09A02A}" type="presParOf" srcId="{3506748F-6345-4A17-8BFF-1B1F235CC8AF}" destId="{86054C31-FB09-413D-A107-B1882757AAEC}" srcOrd="0" destOrd="0" presId="urn:microsoft.com/office/officeart/2005/8/layout/hList7#1"/>
    <dgm:cxn modelId="{0A18791E-6C7C-4F96-94DF-C64957784AD2}" type="presParOf" srcId="{3506748F-6345-4A17-8BFF-1B1F235CC8AF}" destId="{9F52F945-88F9-4308-A040-7DB0640C1842}" srcOrd="1" destOrd="0" presId="urn:microsoft.com/office/officeart/2005/8/layout/hList7#1"/>
    <dgm:cxn modelId="{427CAA3C-2A49-4D26-96FD-79BB3F50BC77}" type="presParOf" srcId="{3506748F-6345-4A17-8BFF-1B1F235CC8AF}" destId="{3BFD1CD8-E452-4F19-96B8-6C3D18D69332}" srcOrd="2" destOrd="0" presId="urn:microsoft.com/office/officeart/2005/8/layout/hList7#1"/>
    <dgm:cxn modelId="{E7DC4329-9B2E-4932-AFA5-AC2310219C44}" type="presParOf" srcId="{3506748F-6345-4A17-8BFF-1B1F235CC8AF}" destId="{D05499DE-4F2F-4328-9B4B-BEEE649DDF5F}" srcOrd="3" destOrd="0" presId="urn:microsoft.com/office/officeart/2005/8/layout/hList7#1"/>
  </dgm:cxnLst>
  <dgm:bg/>
  <dgm:whole>
    <a:ln>
      <a:solidFill>
        <a:schemeClr val="accent6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2EAC1-5089-47E7-A847-E8BA717A076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A9690E-DCC7-4411-A6D1-6E31813A29ED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67F26"/>
            </a:gs>
            <a:gs pos="48000">
              <a:schemeClr val="accent6">
                <a:lumMod val="40000"/>
                <a:lumOff val="60000"/>
              </a:schemeClr>
            </a:gs>
            <a:gs pos="99000">
              <a:schemeClr val="accent6">
                <a:lumMod val="20000"/>
                <a:lumOff val="80000"/>
              </a:schemeClr>
            </a:gs>
          </a:gsLst>
        </a:gra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Добывать знания</a:t>
          </a:r>
        </a:p>
      </dgm:t>
    </dgm:pt>
    <dgm:pt modelId="{B124F791-7921-498B-B323-94F68E311E72}" type="parTrans" cxnId="{87FF2C3F-277C-48A4-8BA7-62B4EDFCD632}">
      <dgm:prSet/>
      <dgm:spPr/>
      <dgm:t>
        <a:bodyPr/>
        <a:lstStyle/>
        <a:p>
          <a:endParaRPr lang="ru-RU"/>
        </a:p>
      </dgm:t>
    </dgm:pt>
    <dgm:pt modelId="{5AACE3CF-59CA-4A63-9C3B-A689D4F41B92}" type="sibTrans" cxnId="{87FF2C3F-277C-48A4-8BA7-62B4EDFCD632}">
      <dgm:prSet/>
      <dgm:spPr>
        <a:solidFill>
          <a:srgbClr val="00B050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4CFD5C45-A58E-46FE-9025-89D3B7700F35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67F26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</a:gra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Применять знания и умения</a:t>
          </a:r>
        </a:p>
      </dgm:t>
    </dgm:pt>
    <dgm:pt modelId="{961986C8-D973-486E-AF33-250A8D393169}" type="parTrans" cxnId="{5A1252A9-1F80-4918-9882-E3DBFF903DA8}">
      <dgm:prSet/>
      <dgm:spPr/>
      <dgm:t>
        <a:bodyPr/>
        <a:lstStyle/>
        <a:p>
          <a:endParaRPr lang="ru-RU"/>
        </a:p>
      </dgm:t>
    </dgm:pt>
    <dgm:pt modelId="{77ED7BB3-55B2-4830-A7BA-0AB68CF4B5C8}" type="sibTrans" cxnId="{5A1252A9-1F80-4918-9882-E3DBFF903DA8}">
      <dgm:prSet/>
      <dgm:spPr>
        <a:solidFill>
          <a:srgbClr val="00B050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77DCDFE3-C4ED-4EC3-B26C-E5FA57AFF4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67F26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</a:gra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sz="2700" b="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Оценивать знания и умения</a:t>
          </a:r>
          <a:endParaRPr lang="ru-RU" sz="27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FADD3B-95D9-4014-A221-5872851898DD}" type="parTrans" cxnId="{B8B1006C-AB37-47BE-B607-78270B045016}">
      <dgm:prSet/>
      <dgm:spPr/>
      <dgm:t>
        <a:bodyPr/>
        <a:lstStyle/>
        <a:p>
          <a:endParaRPr lang="ru-RU"/>
        </a:p>
      </dgm:t>
    </dgm:pt>
    <dgm:pt modelId="{952E20E7-E500-4DE5-BBCA-5BD21043DB51}" type="sibTrans" cxnId="{B8B1006C-AB37-47BE-B607-78270B045016}">
      <dgm:prSet/>
      <dgm:spPr>
        <a:solidFill>
          <a:srgbClr val="00B05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9D8EC5BF-797C-49DF-873C-9B3A697FB59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67F26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</a:gra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sz="27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Осуществлять саморазвитие</a:t>
          </a:r>
          <a:endParaRPr lang="ru-RU" sz="2700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8B0FDE2-D928-4903-BA93-9AF4286FBEF6}" type="parTrans" cxnId="{DFB3E559-90CD-4CBE-8345-8EF498A107F1}">
      <dgm:prSet/>
      <dgm:spPr/>
      <dgm:t>
        <a:bodyPr/>
        <a:lstStyle/>
        <a:p>
          <a:endParaRPr lang="ru-RU"/>
        </a:p>
      </dgm:t>
    </dgm:pt>
    <dgm:pt modelId="{7F83A145-78C1-4600-B58B-D14D60C76CD3}" type="sibTrans" cxnId="{DFB3E559-90CD-4CBE-8345-8EF498A107F1}">
      <dgm:prSet/>
      <dgm:spPr/>
      <dgm:t>
        <a:bodyPr/>
        <a:lstStyle/>
        <a:p>
          <a:endParaRPr lang="ru-RU"/>
        </a:p>
      </dgm:t>
    </dgm:pt>
    <dgm:pt modelId="{6B0CA2C0-2C0D-451C-8C3B-2DA2BC5A20F3}" type="pres">
      <dgm:prSet presAssocID="{0072EAC1-5089-47E7-A847-E8BA717A07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30A0A3-7348-49CA-B290-4A375C87BBAD}" type="pres">
      <dgm:prSet presAssocID="{9D8EC5BF-797C-49DF-873C-9B3A697FB598}" presName="boxAndChildren" presStyleCnt="0"/>
      <dgm:spPr/>
    </dgm:pt>
    <dgm:pt modelId="{EA860CDA-8422-40F5-9903-570A136D7227}" type="pres">
      <dgm:prSet presAssocID="{9D8EC5BF-797C-49DF-873C-9B3A697FB598}" presName="parentTextBox" presStyleLbl="node1" presStyleIdx="0" presStyleCnt="4" custLinFactNeighborY="-9850"/>
      <dgm:spPr/>
      <dgm:t>
        <a:bodyPr/>
        <a:lstStyle/>
        <a:p>
          <a:endParaRPr lang="ru-RU"/>
        </a:p>
      </dgm:t>
    </dgm:pt>
    <dgm:pt modelId="{E266F59E-3BE9-42EF-A56F-1F357C386B94}" type="pres">
      <dgm:prSet presAssocID="{952E20E7-E500-4DE5-BBCA-5BD21043DB51}" presName="sp" presStyleCnt="0"/>
      <dgm:spPr/>
    </dgm:pt>
    <dgm:pt modelId="{BBA57F74-C002-40A6-A6FF-4AC43BE2D183}" type="pres">
      <dgm:prSet presAssocID="{77DCDFE3-C4ED-4EC3-B26C-E5FA57AFF411}" presName="arrowAndChildren" presStyleCnt="0"/>
      <dgm:spPr/>
    </dgm:pt>
    <dgm:pt modelId="{66FED8F9-9439-4811-A1F5-248C1FD97087}" type="pres">
      <dgm:prSet presAssocID="{77DCDFE3-C4ED-4EC3-B26C-E5FA57AFF411}" presName="parentTextArrow" presStyleLbl="node1" presStyleIdx="1" presStyleCnt="4" custLinFactNeighborY="-4311"/>
      <dgm:spPr/>
      <dgm:t>
        <a:bodyPr/>
        <a:lstStyle/>
        <a:p>
          <a:endParaRPr lang="ru-RU"/>
        </a:p>
      </dgm:t>
    </dgm:pt>
    <dgm:pt modelId="{CD42752D-D517-45C5-AA26-92FB4DAB5AA5}" type="pres">
      <dgm:prSet presAssocID="{77ED7BB3-55B2-4830-A7BA-0AB68CF4B5C8}" presName="sp" presStyleCnt="0"/>
      <dgm:spPr/>
    </dgm:pt>
    <dgm:pt modelId="{1367D618-9678-450C-A51F-6F37B82243CB}" type="pres">
      <dgm:prSet presAssocID="{4CFD5C45-A58E-46FE-9025-89D3B7700F35}" presName="arrowAndChildren" presStyleCnt="0"/>
      <dgm:spPr/>
    </dgm:pt>
    <dgm:pt modelId="{86E41775-3505-4E59-9877-561B7ED6A454}" type="pres">
      <dgm:prSet presAssocID="{4CFD5C45-A58E-46FE-9025-89D3B7700F35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36A6634F-2FBC-4800-A705-931A40A7ADF1}" type="pres">
      <dgm:prSet presAssocID="{5AACE3CF-59CA-4A63-9C3B-A689D4F41B92}" presName="sp" presStyleCnt="0"/>
      <dgm:spPr/>
    </dgm:pt>
    <dgm:pt modelId="{86C5D5CB-2490-4621-82B3-E6D5670AA196}" type="pres">
      <dgm:prSet presAssocID="{EEA9690E-DCC7-4411-A6D1-6E31813A29ED}" presName="arrowAndChildren" presStyleCnt="0"/>
      <dgm:spPr/>
    </dgm:pt>
    <dgm:pt modelId="{AB26A816-3424-434B-9E3C-141C15834019}" type="pres">
      <dgm:prSet presAssocID="{EEA9690E-DCC7-4411-A6D1-6E31813A29ED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D770DEC1-D81C-4167-BA4C-69181320F388}" type="presOf" srcId="{EEA9690E-DCC7-4411-A6D1-6E31813A29ED}" destId="{AB26A816-3424-434B-9E3C-141C15834019}" srcOrd="0" destOrd="0" presId="urn:microsoft.com/office/officeart/2005/8/layout/process4"/>
    <dgm:cxn modelId="{B8B1006C-AB37-47BE-B607-78270B045016}" srcId="{0072EAC1-5089-47E7-A847-E8BA717A076C}" destId="{77DCDFE3-C4ED-4EC3-B26C-E5FA57AFF411}" srcOrd="2" destOrd="0" parTransId="{DBFADD3B-95D9-4014-A221-5872851898DD}" sibTransId="{952E20E7-E500-4DE5-BBCA-5BD21043DB51}"/>
    <dgm:cxn modelId="{5A1252A9-1F80-4918-9882-E3DBFF903DA8}" srcId="{0072EAC1-5089-47E7-A847-E8BA717A076C}" destId="{4CFD5C45-A58E-46FE-9025-89D3B7700F35}" srcOrd="1" destOrd="0" parTransId="{961986C8-D973-486E-AF33-250A8D393169}" sibTransId="{77ED7BB3-55B2-4830-A7BA-0AB68CF4B5C8}"/>
    <dgm:cxn modelId="{87FF2C3F-277C-48A4-8BA7-62B4EDFCD632}" srcId="{0072EAC1-5089-47E7-A847-E8BA717A076C}" destId="{EEA9690E-DCC7-4411-A6D1-6E31813A29ED}" srcOrd="0" destOrd="0" parTransId="{B124F791-7921-498B-B323-94F68E311E72}" sibTransId="{5AACE3CF-59CA-4A63-9C3B-A689D4F41B92}"/>
    <dgm:cxn modelId="{174D7429-C6E3-4451-B842-9C10C4E531A6}" type="presOf" srcId="{4CFD5C45-A58E-46FE-9025-89D3B7700F35}" destId="{86E41775-3505-4E59-9877-561B7ED6A454}" srcOrd="0" destOrd="0" presId="urn:microsoft.com/office/officeart/2005/8/layout/process4"/>
    <dgm:cxn modelId="{DFB3E559-90CD-4CBE-8345-8EF498A107F1}" srcId="{0072EAC1-5089-47E7-A847-E8BA717A076C}" destId="{9D8EC5BF-797C-49DF-873C-9B3A697FB598}" srcOrd="3" destOrd="0" parTransId="{68B0FDE2-D928-4903-BA93-9AF4286FBEF6}" sibTransId="{7F83A145-78C1-4600-B58B-D14D60C76CD3}"/>
    <dgm:cxn modelId="{8E235819-3924-4044-86BE-69F20E6EA632}" type="presOf" srcId="{9D8EC5BF-797C-49DF-873C-9B3A697FB598}" destId="{EA860CDA-8422-40F5-9903-570A136D7227}" srcOrd="0" destOrd="0" presId="urn:microsoft.com/office/officeart/2005/8/layout/process4"/>
    <dgm:cxn modelId="{3248D605-57AA-42AE-9662-E64B10DC35FD}" type="presOf" srcId="{77DCDFE3-C4ED-4EC3-B26C-E5FA57AFF411}" destId="{66FED8F9-9439-4811-A1F5-248C1FD97087}" srcOrd="0" destOrd="0" presId="urn:microsoft.com/office/officeart/2005/8/layout/process4"/>
    <dgm:cxn modelId="{4E49D911-8078-4725-B850-D8BD6811EC65}" type="presOf" srcId="{0072EAC1-5089-47E7-A847-E8BA717A076C}" destId="{6B0CA2C0-2C0D-451C-8C3B-2DA2BC5A20F3}" srcOrd="0" destOrd="0" presId="urn:microsoft.com/office/officeart/2005/8/layout/process4"/>
    <dgm:cxn modelId="{437DBCE8-8897-4AA9-BE9F-F1D054DC3EA4}" type="presParOf" srcId="{6B0CA2C0-2C0D-451C-8C3B-2DA2BC5A20F3}" destId="{5630A0A3-7348-49CA-B290-4A375C87BBAD}" srcOrd="0" destOrd="0" presId="urn:microsoft.com/office/officeart/2005/8/layout/process4"/>
    <dgm:cxn modelId="{6C6807B3-11DF-41B4-A5C3-09BB99E956F7}" type="presParOf" srcId="{5630A0A3-7348-49CA-B290-4A375C87BBAD}" destId="{EA860CDA-8422-40F5-9903-570A136D7227}" srcOrd="0" destOrd="0" presId="urn:microsoft.com/office/officeart/2005/8/layout/process4"/>
    <dgm:cxn modelId="{AC21492B-3DC9-44F3-A594-5EC612E6E984}" type="presParOf" srcId="{6B0CA2C0-2C0D-451C-8C3B-2DA2BC5A20F3}" destId="{E266F59E-3BE9-42EF-A56F-1F357C386B94}" srcOrd="1" destOrd="0" presId="urn:microsoft.com/office/officeart/2005/8/layout/process4"/>
    <dgm:cxn modelId="{22AB185E-C458-409A-8A34-EC50064D2553}" type="presParOf" srcId="{6B0CA2C0-2C0D-451C-8C3B-2DA2BC5A20F3}" destId="{BBA57F74-C002-40A6-A6FF-4AC43BE2D183}" srcOrd="2" destOrd="0" presId="urn:microsoft.com/office/officeart/2005/8/layout/process4"/>
    <dgm:cxn modelId="{99A00C20-2868-4683-AE5B-0136E76DBA2B}" type="presParOf" srcId="{BBA57F74-C002-40A6-A6FF-4AC43BE2D183}" destId="{66FED8F9-9439-4811-A1F5-248C1FD97087}" srcOrd="0" destOrd="0" presId="urn:microsoft.com/office/officeart/2005/8/layout/process4"/>
    <dgm:cxn modelId="{C30BDFFF-716F-481B-AEF4-2AE6252CE7A3}" type="presParOf" srcId="{6B0CA2C0-2C0D-451C-8C3B-2DA2BC5A20F3}" destId="{CD42752D-D517-45C5-AA26-92FB4DAB5AA5}" srcOrd="3" destOrd="0" presId="urn:microsoft.com/office/officeart/2005/8/layout/process4"/>
    <dgm:cxn modelId="{CAB066C9-E4ED-4E94-9082-9530408406A6}" type="presParOf" srcId="{6B0CA2C0-2C0D-451C-8C3B-2DA2BC5A20F3}" destId="{1367D618-9678-450C-A51F-6F37B82243CB}" srcOrd="4" destOrd="0" presId="urn:microsoft.com/office/officeart/2005/8/layout/process4"/>
    <dgm:cxn modelId="{1BBD4733-7F2A-4589-B314-83AF2B1DCF92}" type="presParOf" srcId="{1367D618-9678-450C-A51F-6F37B82243CB}" destId="{86E41775-3505-4E59-9877-561B7ED6A454}" srcOrd="0" destOrd="0" presId="urn:microsoft.com/office/officeart/2005/8/layout/process4"/>
    <dgm:cxn modelId="{72978C3B-A85C-410C-8CB4-B0BCCB9BBC58}" type="presParOf" srcId="{6B0CA2C0-2C0D-451C-8C3B-2DA2BC5A20F3}" destId="{36A6634F-2FBC-4800-A705-931A40A7ADF1}" srcOrd="5" destOrd="0" presId="urn:microsoft.com/office/officeart/2005/8/layout/process4"/>
    <dgm:cxn modelId="{9E280530-CC92-455D-8A4F-3497F4B7CD91}" type="presParOf" srcId="{6B0CA2C0-2C0D-451C-8C3B-2DA2BC5A20F3}" destId="{86C5D5CB-2490-4621-82B3-E6D5670AA196}" srcOrd="6" destOrd="0" presId="urn:microsoft.com/office/officeart/2005/8/layout/process4"/>
    <dgm:cxn modelId="{C287BDD0-F2AC-4519-AF34-5B27BD0DC71B}" type="presParOf" srcId="{86C5D5CB-2490-4621-82B3-E6D5670AA196}" destId="{AB26A816-3424-434B-9E3C-141C158340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E0B3D5-369A-4809-87BD-351D5D27A70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080151-A5DD-4579-B3C4-C9529598A90E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6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4К</a:t>
          </a:r>
          <a:endParaRPr lang="ru-RU" sz="66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4353B-B514-459C-8414-0BAE1A1688F9}" type="parTrans" cxnId="{9B01BBEF-126C-40C8-B751-EE1490BF7095}">
      <dgm:prSet/>
      <dgm:spPr/>
      <dgm:t>
        <a:bodyPr/>
        <a:lstStyle/>
        <a:p>
          <a:endParaRPr lang="ru-RU"/>
        </a:p>
      </dgm:t>
    </dgm:pt>
    <dgm:pt modelId="{C500A6AD-CD8E-489E-8D48-A1C31B950EEE}" type="sibTrans" cxnId="{9B01BBEF-126C-40C8-B751-EE1490BF7095}">
      <dgm:prSet/>
      <dgm:spPr/>
      <dgm:t>
        <a:bodyPr/>
        <a:lstStyle/>
        <a:p>
          <a:endParaRPr lang="ru-RU"/>
        </a:p>
      </dgm:t>
    </dgm:pt>
    <dgm:pt modelId="{0A9F6E54-7F25-4CB4-B11B-208EEFF5E39E}">
      <dgm:prSet phldrT="[Текст]" custT="1"/>
      <dgm:spPr>
        <a:solidFill>
          <a:srgbClr val="F0F945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2400" b="1" i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Коммуникативность</a:t>
          </a:r>
          <a:endParaRPr lang="ru-RU" sz="2400" b="1" i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навыки общения, умение выражать и отстаивать свою точку зрения</a:t>
          </a:r>
          <a:endParaRPr lang="ru-RU" sz="20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CDF99-408B-43C9-9168-6EDC18804E7A}" type="parTrans" cxnId="{D1B421BC-1C14-4FD5-9179-7B096215DB37}">
      <dgm:prSet/>
      <dgm:spPr/>
      <dgm:t>
        <a:bodyPr/>
        <a:lstStyle/>
        <a:p>
          <a:endParaRPr lang="ru-RU"/>
        </a:p>
      </dgm:t>
    </dgm:pt>
    <dgm:pt modelId="{9E252BA3-0455-41A6-85B8-E3B4D94930C9}" type="sibTrans" cxnId="{D1B421BC-1C14-4FD5-9179-7B096215DB37}">
      <dgm:prSet/>
      <dgm:spPr/>
      <dgm:t>
        <a:bodyPr/>
        <a:lstStyle/>
        <a:p>
          <a:endParaRPr lang="ru-RU"/>
        </a:p>
      </dgm:t>
    </dgm:pt>
    <dgm:pt modelId="{18FA14A0-6623-4E7F-8576-A7B0D4FDB4FD}">
      <dgm:prSet phldrT="[Текст]" custT="1"/>
      <dgm:spPr>
        <a:solidFill>
          <a:srgbClr val="A9278D"/>
        </a:solidFill>
      </dgm:spPr>
      <dgm:t>
        <a:bodyPr/>
        <a:lstStyle/>
        <a:p>
          <a:endParaRPr lang="ru-RU" sz="20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Креативность </a:t>
          </a:r>
        </a:p>
        <a:p>
          <a:r>
            <a:rPr lang="ru-RU" sz="2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творчеству, нестандартно, неформально мыслить и действовать, любопытство, инновации, самовыражение </a:t>
          </a:r>
          <a:endParaRPr lang="ru-RU" sz="20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D584DE-50DE-4834-9DAE-AAA7BB2C0C5D}" type="parTrans" cxnId="{E1B52EAB-2593-4D85-BC58-B5DD00F4587A}">
      <dgm:prSet/>
      <dgm:spPr/>
      <dgm:t>
        <a:bodyPr/>
        <a:lstStyle/>
        <a:p>
          <a:endParaRPr lang="ru-RU"/>
        </a:p>
      </dgm:t>
    </dgm:pt>
    <dgm:pt modelId="{D2A79242-EE0E-4B49-A7E4-3EE97DC01A49}" type="sibTrans" cxnId="{E1B52EAB-2593-4D85-BC58-B5DD00F4587A}">
      <dgm:prSet/>
      <dgm:spPr/>
      <dgm:t>
        <a:bodyPr/>
        <a:lstStyle/>
        <a:p>
          <a:endParaRPr lang="ru-RU"/>
        </a:p>
      </dgm:t>
    </dgm:pt>
    <dgm:pt modelId="{0565DFAB-8AB1-47F8-9AA1-4C68A7BD897B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мышление</a:t>
          </a:r>
        </a:p>
        <a:p>
          <a:r>
            <a:rPr lang="ru-RU" sz="2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решение проблем, рассуждение, анализ, интерпретация, обобщение информации </a:t>
          </a:r>
          <a:endParaRPr lang="ru-RU" sz="20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3ECDA-8041-4FDB-BBAB-26FC03DD9C84}" type="parTrans" cxnId="{A6A9015E-FB41-45FE-8A93-A03CA8A96245}">
      <dgm:prSet/>
      <dgm:spPr/>
      <dgm:t>
        <a:bodyPr/>
        <a:lstStyle/>
        <a:p>
          <a:endParaRPr lang="ru-RU"/>
        </a:p>
      </dgm:t>
    </dgm:pt>
    <dgm:pt modelId="{EE8AFA2A-31A8-4625-A8BE-5B5BC34C5A0E}" type="sibTrans" cxnId="{A6A9015E-FB41-45FE-8A93-A03CA8A96245}">
      <dgm:prSet/>
      <dgm:spPr/>
      <dgm:t>
        <a:bodyPr/>
        <a:lstStyle/>
        <a:p>
          <a:endParaRPr lang="ru-RU"/>
        </a:p>
      </dgm:t>
    </dgm:pt>
    <dgm:pt modelId="{F1CC1BE2-652E-4B22-B0DF-0CAEB0DB919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Координация (кооперация) </a:t>
          </a:r>
        </a:p>
        <a:p>
          <a:r>
            <a:rPr lang="ru-RU" sz="2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лидерство, работа в команде, сотрудничество</a:t>
          </a:r>
          <a:r>
            <a:rPr lang="ru-RU" sz="2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ru-RU" sz="2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ru-RU" sz="26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F66499-37DF-4113-8797-2C74DFD07F6D}" type="parTrans" cxnId="{75A3CBF0-17FA-4DA8-B85D-C4F901B0749C}">
      <dgm:prSet/>
      <dgm:spPr/>
      <dgm:t>
        <a:bodyPr/>
        <a:lstStyle/>
        <a:p>
          <a:endParaRPr lang="ru-RU"/>
        </a:p>
      </dgm:t>
    </dgm:pt>
    <dgm:pt modelId="{949522F9-21F2-4664-9FCA-28C0BCCBCA72}" type="sibTrans" cxnId="{75A3CBF0-17FA-4DA8-B85D-C4F901B0749C}">
      <dgm:prSet/>
      <dgm:spPr/>
      <dgm:t>
        <a:bodyPr/>
        <a:lstStyle/>
        <a:p>
          <a:endParaRPr lang="ru-RU"/>
        </a:p>
      </dgm:t>
    </dgm:pt>
    <dgm:pt modelId="{900B0E62-1AFA-4816-8638-F4AE0185AB23}" type="pres">
      <dgm:prSet presAssocID="{D7E0B3D5-369A-4809-87BD-351D5D27A70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0D8825-21A1-4CE0-9B90-D935A23A9012}" type="pres">
      <dgm:prSet presAssocID="{D7E0B3D5-369A-4809-87BD-351D5D27A703}" presName="matrix" presStyleCnt="0"/>
      <dgm:spPr/>
    </dgm:pt>
    <dgm:pt modelId="{3CAA0D3F-B81B-4B87-A573-562976704E68}" type="pres">
      <dgm:prSet presAssocID="{D7E0B3D5-369A-4809-87BD-351D5D27A703}" presName="tile1" presStyleLbl="node1" presStyleIdx="0" presStyleCnt="4" custLinFactNeighborX="245" custLinFactNeighborY="1179"/>
      <dgm:spPr/>
      <dgm:t>
        <a:bodyPr/>
        <a:lstStyle/>
        <a:p>
          <a:endParaRPr lang="ru-RU"/>
        </a:p>
      </dgm:t>
    </dgm:pt>
    <dgm:pt modelId="{4511D745-BE47-4F16-BD07-CF4DEEA47A39}" type="pres">
      <dgm:prSet presAssocID="{D7E0B3D5-369A-4809-87BD-351D5D27A70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11A59-EB17-4266-9CF8-A66B49408502}" type="pres">
      <dgm:prSet presAssocID="{D7E0B3D5-369A-4809-87BD-351D5D27A703}" presName="tile2" presStyleLbl="node1" presStyleIdx="1" presStyleCnt="4"/>
      <dgm:spPr/>
      <dgm:t>
        <a:bodyPr/>
        <a:lstStyle/>
        <a:p>
          <a:endParaRPr lang="ru-RU"/>
        </a:p>
      </dgm:t>
    </dgm:pt>
    <dgm:pt modelId="{8E8EE03F-FC2C-4A2F-850F-40825AF2FA7B}" type="pres">
      <dgm:prSet presAssocID="{D7E0B3D5-369A-4809-87BD-351D5D27A70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EE3A3-A696-4720-AA9A-7F2B23329816}" type="pres">
      <dgm:prSet presAssocID="{D7E0B3D5-369A-4809-87BD-351D5D27A703}" presName="tile3" presStyleLbl="node1" presStyleIdx="2" presStyleCnt="4"/>
      <dgm:spPr/>
      <dgm:t>
        <a:bodyPr/>
        <a:lstStyle/>
        <a:p>
          <a:endParaRPr lang="ru-RU"/>
        </a:p>
      </dgm:t>
    </dgm:pt>
    <dgm:pt modelId="{C87FBA0D-5F94-4A9D-B3A6-69A73A95FA87}" type="pres">
      <dgm:prSet presAssocID="{D7E0B3D5-369A-4809-87BD-351D5D27A70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114F9-0C3C-406A-974A-C37136361CF6}" type="pres">
      <dgm:prSet presAssocID="{D7E0B3D5-369A-4809-87BD-351D5D27A703}" presName="tile4" presStyleLbl="node1" presStyleIdx="3" presStyleCnt="4"/>
      <dgm:spPr/>
      <dgm:t>
        <a:bodyPr/>
        <a:lstStyle/>
        <a:p>
          <a:endParaRPr lang="ru-RU"/>
        </a:p>
      </dgm:t>
    </dgm:pt>
    <dgm:pt modelId="{A90F9554-33F3-49AD-80E2-A701EF5DD514}" type="pres">
      <dgm:prSet presAssocID="{D7E0B3D5-369A-4809-87BD-351D5D27A70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AE518-404D-444A-A2B4-D6C0F562253F}" type="pres">
      <dgm:prSet presAssocID="{D7E0B3D5-369A-4809-87BD-351D5D27A703}" presName="centerTile" presStyleLbl="fgShp" presStyleIdx="0" presStyleCnt="1" custLinFactNeighborX="408" custLinFactNeighborY="73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B01BBEF-126C-40C8-B751-EE1490BF7095}" srcId="{D7E0B3D5-369A-4809-87BD-351D5D27A703}" destId="{9E080151-A5DD-4579-B3C4-C9529598A90E}" srcOrd="0" destOrd="0" parTransId="{E854353B-B514-459C-8414-0BAE1A1688F9}" sibTransId="{C500A6AD-CD8E-489E-8D48-A1C31B950EEE}"/>
    <dgm:cxn modelId="{BE5B005C-04F6-4893-BD51-4BABEC39BE26}" type="presOf" srcId="{0565DFAB-8AB1-47F8-9AA1-4C68A7BD897B}" destId="{C87FBA0D-5F94-4A9D-B3A6-69A73A95FA87}" srcOrd="1" destOrd="0" presId="urn:microsoft.com/office/officeart/2005/8/layout/matrix1"/>
    <dgm:cxn modelId="{4A903403-52FC-4C9D-A88F-C57B4AEB45E3}" type="presOf" srcId="{9E080151-A5DD-4579-B3C4-C9529598A90E}" destId="{075AE518-404D-444A-A2B4-D6C0F562253F}" srcOrd="0" destOrd="0" presId="urn:microsoft.com/office/officeart/2005/8/layout/matrix1"/>
    <dgm:cxn modelId="{81337A38-2E6C-4D9D-90A2-5AE646505BC3}" type="presOf" srcId="{0565DFAB-8AB1-47F8-9AA1-4C68A7BD897B}" destId="{BB2EE3A3-A696-4720-AA9A-7F2B23329816}" srcOrd="0" destOrd="0" presId="urn:microsoft.com/office/officeart/2005/8/layout/matrix1"/>
    <dgm:cxn modelId="{C32F8DD6-20D4-44D6-BBE7-4B224DDF9C51}" type="presOf" srcId="{D7E0B3D5-369A-4809-87BD-351D5D27A703}" destId="{900B0E62-1AFA-4816-8638-F4AE0185AB23}" srcOrd="0" destOrd="0" presId="urn:microsoft.com/office/officeart/2005/8/layout/matrix1"/>
    <dgm:cxn modelId="{75A3CBF0-17FA-4DA8-B85D-C4F901B0749C}" srcId="{9E080151-A5DD-4579-B3C4-C9529598A90E}" destId="{F1CC1BE2-652E-4B22-B0DF-0CAEB0DB919D}" srcOrd="3" destOrd="0" parTransId="{4BF66499-37DF-4113-8797-2C74DFD07F6D}" sibTransId="{949522F9-21F2-4664-9FCA-28C0BCCBCA72}"/>
    <dgm:cxn modelId="{AF995A87-E3FE-4F08-B89D-B26F787DDC82}" type="presOf" srcId="{0A9F6E54-7F25-4CB4-B11B-208EEFF5E39E}" destId="{3CAA0D3F-B81B-4B87-A573-562976704E68}" srcOrd="0" destOrd="0" presId="urn:microsoft.com/office/officeart/2005/8/layout/matrix1"/>
    <dgm:cxn modelId="{D1B421BC-1C14-4FD5-9179-7B096215DB37}" srcId="{9E080151-A5DD-4579-B3C4-C9529598A90E}" destId="{0A9F6E54-7F25-4CB4-B11B-208EEFF5E39E}" srcOrd="0" destOrd="0" parTransId="{317CDF99-408B-43C9-9168-6EDC18804E7A}" sibTransId="{9E252BA3-0455-41A6-85B8-E3B4D94930C9}"/>
    <dgm:cxn modelId="{2DD48920-CC87-4EEB-9455-6CF45807A6AB}" type="presOf" srcId="{0A9F6E54-7F25-4CB4-B11B-208EEFF5E39E}" destId="{4511D745-BE47-4F16-BD07-CF4DEEA47A39}" srcOrd="1" destOrd="0" presId="urn:microsoft.com/office/officeart/2005/8/layout/matrix1"/>
    <dgm:cxn modelId="{E1B52EAB-2593-4D85-BC58-B5DD00F4587A}" srcId="{9E080151-A5DD-4579-B3C4-C9529598A90E}" destId="{18FA14A0-6623-4E7F-8576-A7B0D4FDB4FD}" srcOrd="1" destOrd="0" parTransId="{D5D584DE-50DE-4834-9DAE-AAA7BB2C0C5D}" sibTransId="{D2A79242-EE0E-4B49-A7E4-3EE97DC01A49}"/>
    <dgm:cxn modelId="{5BAB6ACD-BB3C-4E49-A35B-2F1562161A6F}" type="presOf" srcId="{18FA14A0-6623-4E7F-8576-A7B0D4FDB4FD}" destId="{59511A59-EB17-4266-9CF8-A66B49408502}" srcOrd="0" destOrd="0" presId="urn:microsoft.com/office/officeart/2005/8/layout/matrix1"/>
    <dgm:cxn modelId="{4585A24F-DB3C-4AB6-937D-3BB64C6C299D}" type="presOf" srcId="{F1CC1BE2-652E-4B22-B0DF-0CAEB0DB919D}" destId="{A90F9554-33F3-49AD-80E2-A701EF5DD514}" srcOrd="1" destOrd="0" presId="urn:microsoft.com/office/officeart/2005/8/layout/matrix1"/>
    <dgm:cxn modelId="{074B8188-6755-4639-83F4-B633F6C65C6C}" type="presOf" srcId="{F1CC1BE2-652E-4B22-B0DF-0CAEB0DB919D}" destId="{58C114F9-0C3C-406A-974A-C37136361CF6}" srcOrd="0" destOrd="0" presId="urn:microsoft.com/office/officeart/2005/8/layout/matrix1"/>
    <dgm:cxn modelId="{3E169362-1051-4CCE-B733-0D276C22D0C5}" type="presOf" srcId="{18FA14A0-6623-4E7F-8576-A7B0D4FDB4FD}" destId="{8E8EE03F-FC2C-4A2F-850F-40825AF2FA7B}" srcOrd="1" destOrd="0" presId="urn:microsoft.com/office/officeart/2005/8/layout/matrix1"/>
    <dgm:cxn modelId="{A6A9015E-FB41-45FE-8A93-A03CA8A96245}" srcId="{9E080151-A5DD-4579-B3C4-C9529598A90E}" destId="{0565DFAB-8AB1-47F8-9AA1-4C68A7BD897B}" srcOrd="2" destOrd="0" parTransId="{B903ECDA-8041-4FDB-BBAB-26FC03DD9C84}" sibTransId="{EE8AFA2A-31A8-4625-A8BE-5B5BC34C5A0E}"/>
    <dgm:cxn modelId="{D8060F07-D56C-460C-901B-C91EF0ABCA6F}" type="presParOf" srcId="{900B0E62-1AFA-4816-8638-F4AE0185AB23}" destId="{350D8825-21A1-4CE0-9B90-D935A23A9012}" srcOrd="0" destOrd="0" presId="urn:microsoft.com/office/officeart/2005/8/layout/matrix1"/>
    <dgm:cxn modelId="{EC5DFDC8-41DE-4A9D-AD5C-5E67E2B5CEB1}" type="presParOf" srcId="{350D8825-21A1-4CE0-9B90-D935A23A9012}" destId="{3CAA0D3F-B81B-4B87-A573-562976704E68}" srcOrd="0" destOrd="0" presId="urn:microsoft.com/office/officeart/2005/8/layout/matrix1"/>
    <dgm:cxn modelId="{553BA4CF-BCFB-4AB2-9614-E0A1F109B0F0}" type="presParOf" srcId="{350D8825-21A1-4CE0-9B90-D935A23A9012}" destId="{4511D745-BE47-4F16-BD07-CF4DEEA47A39}" srcOrd="1" destOrd="0" presId="urn:microsoft.com/office/officeart/2005/8/layout/matrix1"/>
    <dgm:cxn modelId="{B7398809-95A9-4422-BF64-7B9DED810F40}" type="presParOf" srcId="{350D8825-21A1-4CE0-9B90-D935A23A9012}" destId="{59511A59-EB17-4266-9CF8-A66B49408502}" srcOrd="2" destOrd="0" presId="urn:microsoft.com/office/officeart/2005/8/layout/matrix1"/>
    <dgm:cxn modelId="{64E9FA1F-ECB7-4243-AC4D-B33ECDBFC12E}" type="presParOf" srcId="{350D8825-21A1-4CE0-9B90-D935A23A9012}" destId="{8E8EE03F-FC2C-4A2F-850F-40825AF2FA7B}" srcOrd="3" destOrd="0" presId="urn:microsoft.com/office/officeart/2005/8/layout/matrix1"/>
    <dgm:cxn modelId="{67268A08-FDA0-4C40-91BC-1AF9186A8D43}" type="presParOf" srcId="{350D8825-21A1-4CE0-9B90-D935A23A9012}" destId="{BB2EE3A3-A696-4720-AA9A-7F2B23329816}" srcOrd="4" destOrd="0" presId="urn:microsoft.com/office/officeart/2005/8/layout/matrix1"/>
    <dgm:cxn modelId="{EE0493A1-E060-4F35-A88C-FB0C99A96EDE}" type="presParOf" srcId="{350D8825-21A1-4CE0-9B90-D935A23A9012}" destId="{C87FBA0D-5F94-4A9D-B3A6-69A73A95FA87}" srcOrd="5" destOrd="0" presId="urn:microsoft.com/office/officeart/2005/8/layout/matrix1"/>
    <dgm:cxn modelId="{01C1E541-F006-4111-B1C8-44B333AB1F11}" type="presParOf" srcId="{350D8825-21A1-4CE0-9B90-D935A23A9012}" destId="{58C114F9-0C3C-406A-974A-C37136361CF6}" srcOrd="6" destOrd="0" presId="urn:microsoft.com/office/officeart/2005/8/layout/matrix1"/>
    <dgm:cxn modelId="{864A11F0-4483-4FB7-99CF-1B60495F85E4}" type="presParOf" srcId="{350D8825-21A1-4CE0-9B90-D935A23A9012}" destId="{A90F9554-33F3-49AD-80E2-A701EF5DD514}" srcOrd="7" destOrd="0" presId="urn:microsoft.com/office/officeart/2005/8/layout/matrix1"/>
    <dgm:cxn modelId="{D50A5D69-2E5D-4237-A6D6-CB37B2BB4421}" type="presParOf" srcId="{900B0E62-1AFA-4816-8638-F4AE0185AB23}" destId="{075AE518-404D-444A-A2B4-D6C0F562253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2C6D57-C691-4E05-AC8B-4CE854BEE357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DF8E84C-B15A-414E-859F-4683811FB66D}">
      <dgm:prSet phldrT="[Текст]"/>
      <dgm:spPr>
        <a:solidFill>
          <a:srgbClr val="FF0000"/>
        </a:solidFill>
        <a:ln>
          <a:solidFill>
            <a:srgbClr val="C00000"/>
          </a:solidFill>
        </a:ln>
      </dgm:spPr>
      <dgm:t>
        <a:bodyPr/>
        <a:lstStyle/>
        <a:p>
          <a:endParaRPr lang="ru-RU" dirty="0"/>
        </a:p>
      </dgm:t>
    </dgm:pt>
    <dgm:pt modelId="{B57B2F10-02E3-461E-ADF1-436E69F08F17}" type="parTrans" cxnId="{76876411-3685-47C5-88D9-4FB14F2BB128}">
      <dgm:prSet/>
      <dgm:spPr/>
      <dgm:t>
        <a:bodyPr/>
        <a:lstStyle/>
        <a:p>
          <a:endParaRPr lang="ru-RU"/>
        </a:p>
      </dgm:t>
    </dgm:pt>
    <dgm:pt modelId="{9CA94133-5306-46CC-A2D9-EA6BE95220FC}" type="sibTrans" cxnId="{76876411-3685-47C5-88D9-4FB14F2BB128}">
      <dgm:prSet/>
      <dgm:spPr/>
      <dgm:t>
        <a:bodyPr/>
        <a:lstStyle/>
        <a:p>
          <a:endParaRPr lang="ru-RU"/>
        </a:p>
      </dgm:t>
    </dgm:pt>
    <dgm:pt modelId="{5413ED4E-3A7B-4BA3-97A0-D75DC118344E}">
      <dgm:prSet phldrT="[Текст]"/>
      <dgm:spPr>
        <a:solidFill>
          <a:srgbClr val="FABCA8">
            <a:alpha val="73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</a:t>
          </a:r>
          <a:r>
            <a:rPr lang="ru-RU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сказкотерапии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1A32C-FC31-48E8-805C-5AF64E6FCAFB}" type="parTrans" cxnId="{B1546CBA-EA4E-4EB3-9925-69BFFC5CEE77}">
      <dgm:prSet/>
      <dgm:spPr/>
      <dgm:t>
        <a:bodyPr/>
        <a:lstStyle/>
        <a:p>
          <a:endParaRPr lang="ru-RU"/>
        </a:p>
      </dgm:t>
    </dgm:pt>
    <dgm:pt modelId="{FBF4AAC7-17D6-4F21-B17D-D49B871E3EAA}" type="sibTrans" cxnId="{B1546CBA-EA4E-4EB3-9925-69BFFC5CEE77}">
      <dgm:prSet/>
      <dgm:spPr/>
      <dgm:t>
        <a:bodyPr/>
        <a:lstStyle/>
        <a:p>
          <a:endParaRPr lang="ru-RU"/>
        </a:p>
      </dgm:t>
    </dgm:pt>
    <dgm:pt modelId="{2FF32972-C7F8-4C95-8333-6D75B7BA2975}">
      <dgm:prSet phldrT="[Текст]"/>
      <dgm:spPr>
        <a:solidFill>
          <a:srgbClr val="F67F26"/>
        </a:solidFill>
        <a:ln>
          <a:solidFill>
            <a:srgbClr val="C00000"/>
          </a:solidFill>
        </a:ln>
      </dgm:spPr>
      <dgm:t>
        <a:bodyPr/>
        <a:lstStyle/>
        <a:p>
          <a:endParaRPr lang="ru-RU" dirty="0"/>
        </a:p>
      </dgm:t>
    </dgm:pt>
    <dgm:pt modelId="{3D378467-4F67-4B57-A939-CEBBC5B6283B}" type="parTrans" cxnId="{D75878C5-D6E0-4CAC-9ECB-23DF9A793632}">
      <dgm:prSet/>
      <dgm:spPr/>
      <dgm:t>
        <a:bodyPr/>
        <a:lstStyle/>
        <a:p>
          <a:endParaRPr lang="ru-RU"/>
        </a:p>
      </dgm:t>
    </dgm:pt>
    <dgm:pt modelId="{B5ADB04A-A33E-42C4-AE16-832B7CF7AAF4}" type="sibTrans" cxnId="{D75878C5-D6E0-4CAC-9ECB-23DF9A793632}">
      <dgm:prSet/>
      <dgm:spPr/>
      <dgm:t>
        <a:bodyPr/>
        <a:lstStyle/>
        <a:p>
          <a:endParaRPr lang="ru-RU"/>
        </a:p>
      </dgm:t>
    </dgm:pt>
    <dgm:pt modelId="{FD6DF8E3-22AA-4FA3-9AFE-894F68C24F14}">
      <dgm:prSet phldrT="[Текст]"/>
      <dgm:spPr>
        <a:solidFill>
          <a:srgbClr val="FFFF00">
            <a:alpha val="56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Игровая технология 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43DD21-DFCF-4CE0-ABB1-E9A14EA033CF}" type="parTrans" cxnId="{266F0804-3FBF-405B-B841-B5E1EEF20357}">
      <dgm:prSet/>
      <dgm:spPr/>
      <dgm:t>
        <a:bodyPr/>
        <a:lstStyle/>
        <a:p>
          <a:endParaRPr lang="ru-RU"/>
        </a:p>
      </dgm:t>
    </dgm:pt>
    <dgm:pt modelId="{D6D6CD56-EFA0-4BC5-B51B-24A40C4EB1C4}" type="sibTrans" cxnId="{266F0804-3FBF-405B-B841-B5E1EEF20357}">
      <dgm:prSet/>
      <dgm:spPr/>
      <dgm:t>
        <a:bodyPr/>
        <a:lstStyle/>
        <a:p>
          <a:endParaRPr lang="ru-RU"/>
        </a:p>
      </dgm:t>
    </dgm:pt>
    <dgm:pt modelId="{8CF94B6C-C380-4F5B-BF6B-0280B2756E33}">
      <dgm:prSet phldrT="[Текст]"/>
      <dgm:spPr>
        <a:solidFill>
          <a:srgbClr val="19B519"/>
        </a:solidFill>
        <a:ln>
          <a:solidFill>
            <a:srgbClr val="00B050"/>
          </a:solidFill>
        </a:ln>
      </dgm:spPr>
      <dgm:t>
        <a:bodyPr/>
        <a:lstStyle/>
        <a:p>
          <a:endParaRPr lang="ru-RU" dirty="0"/>
        </a:p>
      </dgm:t>
    </dgm:pt>
    <dgm:pt modelId="{F197F234-FAF9-415D-BCF1-088E58B5CAAB}" type="parTrans" cxnId="{080BABD9-95C4-4EF6-826D-A5D4CACAAF21}">
      <dgm:prSet/>
      <dgm:spPr/>
      <dgm:t>
        <a:bodyPr/>
        <a:lstStyle/>
        <a:p>
          <a:endParaRPr lang="ru-RU"/>
        </a:p>
      </dgm:t>
    </dgm:pt>
    <dgm:pt modelId="{754A66FE-0607-4A73-8BE8-5778ECC63778}" type="sibTrans" cxnId="{080BABD9-95C4-4EF6-826D-A5D4CACAAF21}">
      <dgm:prSet/>
      <dgm:spPr/>
      <dgm:t>
        <a:bodyPr/>
        <a:lstStyle/>
        <a:p>
          <a:endParaRPr lang="ru-RU"/>
        </a:p>
      </dgm:t>
    </dgm:pt>
    <dgm:pt modelId="{FD7EB601-F724-4421-8FD7-F897DE1883D2}">
      <dgm:prSet phldrT="[Текст]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rgbClr val="00B050"/>
          </a:solidFill>
        </a:ln>
      </dgm:spPr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проблемного обучения 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AC37B-0BEE-42EE-8F93-9B57B1FBEC0B}" type="parTrans" cxnId="{B4FF344D-6C21-4B27-8216-74E082A3A241}">
      <dgm:prSet/>
      <dgm:spPr/>
      <dgm:t>
        <a:bodyPr/>
        <a:lstStyle/>
        <a:p>
          <a:endParaRPr lang="ru-RU"/>
        </a:p>
      </dgm:t>
    </dgm:pt>
    <dgm:pt modelId="{3BB053C0-6F07-42B4-B13F-E115037DF88A}" type="sibTrans" cxnId="{B4FF344D-6C21-4B27-8216-74E082A3A241}">
      <dgm:prSet/>
      <dgm:spPr/>
      <dgm:t>
        <a:bodyPr/>
        <a:lstStyle/>
        <a:p>
          <a:endParaRPr lang="ru-RU"/>
        </a:p>
      </dgm:t>
    </dgm:pt>
    <dgm:pt modelId="{36FF631F-7633-4F69-B497-CDECE27650A4}">
      <dgm:prSet phldrT="[Текст]"/>
      <dgm:spPr>
        <a:solidFill>
          <a:srgbClr val="A9278D"/>
        </a:solidFill>
        <a:ln>
          <a:solidFill>
            <a:srgbClr val="7030A0"/>
          </a:solidFill>
        </a:ln>
      </dgm:spPr>
      <dgm:t>
        <a:bodyPr/>
        <a:lstStyle/>
        <a:p>
          <a:endParaRPr lang="ru-RU" dirty="0"/>
        </a:p>
      </dgm:t>
    </dgm:pt>
    <dgm:pt modelId="{E0789ED1-3089-41DD-8B5F-3D072B18E80C}" type="parTrans" cxnId="{90D95701-B812-45C5-BCAC-37C4CBAE7748}">
      <dgm:prSet/>
      <dgm:spPr/>
      <dgm:t>
        <a:bodyPr/>
        <a:lstStyle/>
        <a:p>
          <a:endParaRPr lang="ru-RU"/>
        </a:p>
      </dgm:t>
    </dgm:pt>
    <dgm:pt modelId="{2A0C9758-E5F3-4A57-B0E3-1F5535279A44}" type="sibTrans" cxnId="{90D95701-B812-45C5-BCAC-37C4CBAE7748}">
      <dgm:prSet/>
      <dgm:spPr/>
      <dgm:t>
        <a:bodyPr/>
        <a:lstStyle/>
        <a:p>
          <a:endParaRPr lang="ru-RU"/>
        </a:p>
      </dgm:t>
    </dgm:pt>
    <dgm:pt modelId="{19A5B350-CF7F-4AB5-A848-89E4AD3B6019}">
      <dgm:prSet/>
      <dgm:spPr>
        <a:solidFill>
          <a:srgbClr val="F7C7E9">
            <a:alpha val="90000"/>
          </a:srgbClr>
        </a:solidFill>
        <a:ln>
          <a:solidFill>
            <a:srgbClr val="A9278D"/>
          </a:solidFill>
        </a:ln>
      </dgm:spPr>
      <dgm:t>
        <a:bodyPr/>
        <a:lstStyle/>
        <a:p>
          <a:r>
            <a:rPr lang="ru-RU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технология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D55B48-B87D-4B57-9B9C-1BB31B3C1E7F}" type="parTrans" cxnId="{EE4003C9-159D-42E4-9285-98C6FD7FE583}">
      <dgm:prSet/>
      <dgm:spPr/>
      <dgm:t>
        <a:bodyPr/>
        <a:lstStyle/>
        <a:p>
          <a:endParaRPr lang="ru-RU"/>
        </a:p>
      </dgm:t>
    </dgm:pt>
    <dgm:pt modelId="{3AD4A327-335B-40DA-99CB-9138549B42F0}" type="sibTrans" cxnId="{EE4003C9-159D-42E4-9285-98C6FD7FE583}">
      <dgm:prSet/>
      <dgm:spPr/>
      <dgm:t>
        <a:bodyPr/>
        <a:lstStyle/>
        <a:p>
          <a:endParaRPr lang="ru-RU"/>
        </a:p>
      </dgm:t>
    </dgm:pt>
    <dgm:pt modelId="{6F40056F-6AFE-402A-944E-0EDD2B772491}" type="pres">
      <dgm:prSet presAssocID="{5D2C6D57-C691-4E05-AC8B-4CE854BEE3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263326-5336-467D-A9CE-7B8992190ED7}" type="pres">
      <dgm:prSet presAssocID="{FDF8E84C-B15A-414E-859F-4683811FB66D}" presName="composite" presStyleCnt="0"/>
      <dgm:spPr/>
    </dgm:pt>
    <dgm:pt modelId="{48A011D6-3DF1-4CAC-B52F-7115C87C44DA}" type="pres">
      <dgm:prSet presAssocID="{FDF8E84C-B15A-414E-859F-4683811FB66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D48B8-224B-4E1E-8A42-6863BE895630}" type="pres">
      <dgm:prSet presAssocID="{FDF8E84C-B15A-414E-859F-4683811FB66D}" presName="descendantText" presStyleLbl="alignAcc1" presStyleIdx="0" presStyleCnt="4" custLinFactNeighborX="396" custLinFactNeighborY="-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0248A-DB4C-4131-8C98-AFA9FE592B50}" type="pres">
      <dgm:prSet presAssocID="{9CA94133-5306-46CC-A2D9-EA6BE95220FC}" presName="sp" presStyleCnt="0"/>
      <dgm:spPr/>
    </dgm:pt>
    <dgm:pt modelId="{BFE26EC8-BBC0-47D3-A9D7-C00BFE15855B}" type="pres">
      <dgm:prSet presAssocID="{2FF32972-C7F8-4C95-8333-6D75B7BA2975}" presName="composite" presStyleCnt="0"/>
      <dgm:spPr/>
    </dgm:pt>
    <dgm:pt modelId="{82395492-3030-4D22-821F-1F0C1DB844FE}" type="pres">
      <dgm:prSet presAssocID="{2FF32972-C7F8-4C95-8333-6D75B7BA297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35E10-8E16-4177-B3B2-9C5B38674F18}" type="pres">
      <dgm:prSet presAssocID="{2FF32972-C7F8-4C95-8333-6D75B7BA297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A2EDD-888A-49DD-871F-C84205950A42}" type="pres">
      <dgm:prSet presAssocID="{B5ADB04A-A33E-42C4-AE16-832B7CF7AAF4}" presName="sp" presStyleCnt="0"/>
      <dgm:spPr/>
    </dgm:pt>
    <dgm:pt modelId="{6766DB18-D2EB-4E1B-B5A4-97DD3D55D782}" type="pres">
      <dgm:prSet presAssocID="{8CF94B6C-C380-4F5B-BF6B-0280B2756E33}" presName="composite" presStyleCnt="0"/>
      <dgm:spPr/>
    </dgm:pt>
    <dgm:pt modelId="{C2BE02F9-F9A7-4344-B5D0-A48C180DFB96}" type="pres">
      <dgm:prSet presAssocID="{8CF94B6C-C380-4F5B-BF6B-0280B2756E33}" presName="parentText" presStyleLbl="alignNode1" presStyleIdx="2" presStyleCnt="4" custLinFactNeighborX="-54" custLinFactNeighborY="-8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4C773-E3C5-4B3C-B8E8-1B7EC4BA0D32}" type="pres">
      <dgm:prSet presAssocID="{8CF94B6C-C380-4F5B-BF6B-0280B2756E33}" presName="descendantText" presStyleLbl="alignAcc1" presStyleIdx="2" presStyleCnt="4" custLinFactNeighborX="372" custLinFactNeighborY="-1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FB71-0A00-4850-AE32-5EF63A52D13F}" type="pres">
      <dgm:prSet presAssocID="{754A66FE-0607-4A73-8BE8-5778ECC63778}" presName="sp" presStyleCnt="0"/>
      <dgm:spPr/>
    </dgm:pt>
    <dgm:pt modelId="{4B397BD8-2BA7-411F-AA59-8935DE688EA1}" type="pres">
      <dgm:prSet presAssocID="{36FF631F-7633-4F69-B497-CDECE27650A4}" presName="composite" presStyleCnt="0"/>
      <dgm:spPr/>
    </dgm:pt>
    <dgm:pt modelId="{7A84E46F-95D4-495A-A310-A5B0B2A84788}" type="pres">
      <dgm:prSet presAssocID="{36FF631F-7633-4F69-B497-CDECE27650A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B3C76-CE45-4148-A9AA-7EB2F2486A02}" type="pres">
      <dgm:prSet presAssocID="{36FF631F-7633-4F69-B497-CDECE27650A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861EE4-04B8-469E-8054-69EBA43069A8}" type="presOf" srcId="{FD7EB601-F724-4421-8FD7-F897DE1883D2}" destId="{5874C773-E3C5-4B3C-B8E8-1B7EC4BA0D32}" srcOrd="0" destOrd="0" presId="urn:microsoft.com/office/officeart/2005/8/layout/chevron2"/>
    <dgm:cxn modelId="{15823E4B-9BB8-4C62-863D-606948B4DE15}" type="presOf" srcId="{5413ED4E-3A7B-4BA3-97A0-D75DC118344E}" destId="{95BD48B8-224B-4E1E-8A42-6863BE895630}" srcOrd="0" destOrd="0" presId="urn:microsoft.com/office/officeart/2005/8/layout/chevron2"/>
    <dgm:cxn modelId="{B1675F79-E81D-4BDF-A5A3-94AEB00791CD}" type="presOf" srcId="{36FF631F-7633-4F69-B497-CDECE27650A4}" destId="{7A84E46F-95D4-495A-A310-A5B0B2A84788}" srcOrd="0" destOrd="0" presId="urn:microsoft.com/office/officeart/2005/8/layout/chevron2"/>
    <dgm:cxn modelId="{D75878C5-D6E0-4CAC-9ECB-23DF9A793632}" srcId="{5D2C6D57-C691-4E05-AC8B-4CE854BEE357}" destId="{2FF32972-C7F8-4C95-8333-6D75B7BA2975}" srcOrd="1" destOrd="0" parTransId="{3D378467-4F67-4B57-A939-CEBBC5B6283B}" sibTransId="{B5ADB04A-A33E-42C4-AE16-832B7CF7AAF4}"/>
    <dgm:cxn modelId="{B1546CBA-EA4E-4EB3-9925-69BFFC5CEE77}" srcId="{FDF8E84C-B15A-414E-859F-4683811FB66D}" destId="{5413ED4E-3A7B-4BA3-97A0-D75DC118344E}" srcOrd="0" destOrd="0" parTransId="{3461A32C-FC31-48E8-805C-5AF64E6FCAFB}" sibTransId="{FBF4AAC7-17D6-4F21-B17D-D49B871E3EAA}"/>
    <dgm:cxn modelId="{EE4003C9-159D-42E4-9285-98C6FD7FE583}" srcId="{36FF631F-7633-4F69-B497-CDECE27650A4}" destId="{19A5B350-CF7F-4AB5-A848-89E4AD3B6019}" srcOrd="0" destOrd="0" parTransId="{9DD55B48-B87D-4B57-9B9C-1BB31B3C1E7F}" sibTransId="{3AD4A327-335B-40DA-99CB-9138549B42F0}"/>
    <dgm:cxn modelId="{17DECF6E-F1CF-4E12-B00C-6835D6874C2C}" type="presOf" srcId="{5D2C6D57-C691-4E05-AC8B-4CE854BEE357}" destId="{6F40056F-6AFE-402A-944E-0EDD2B772491}" srcOrd="0" destOrd="0" presId="urn:microsoft.com/office/officeart/2005/8/layout/chevron2"/>
    <dgm:cxn modelId="{76876411-3685-47C5-88D9-4FB14F2BB128}" srcId="{5D2C6D57-C691-4E05-AC8B-4CE854BEE357}" destId="{FDF8E84C-B15A-414E-859F-4683811FB66D}" srcOrd="0" destOrd="0" parTransId="{B57B2F10-02E3-461E-ADF1-436E69F08F17}" sibTransId="{9CA94133-5306-46CC-A2D9-EA6BE95220FC}"/>
    <dgm:cxn modelId="{90D95701-B812-45C5-BCAC-37C4CBAE7748}" srcId="{5D2C6D57-C691-4E05-AC8B-4CE854BEE357}" destId="{36FF631F-7633-4F69-B497-CDECE27650A4}" srcOrd="3" destOrd="0" parTransId="{E0789ED1-3089-41DD-8B5F-3D072B18E80C}" sibTransId="{2A0C9758-E5F3-4A57-B0E3-1F5535279A44}"/>
    <dgm:cxn modelId="{6388DA63-728F-48C9-9BA0-932C47D95103}" type="presOf" srcId="{2FF32972-C7F8-4C95-8333-6D75B7BA2975}" destId="{82395492-3030-4D22-821F-1F0C1DB844FE}" srcOrd="0" destOrd="0" presId="urn:microsoft.com/office/officeart/2005/8/layout/chevron2"/>
    <dgm:cxn modelId="{45394532-819A-426B-9E47-8CBCEB3DF357}" type="presOf" srcId="{19A5B350-CF7F-4AB5-A848-89E4AD3B6019}" destId="{482B3C76-CE45-4148-A9AA-7EB2F2486A02}" srcOrd="0" destOrd="0" presId="urn:microsoft.com/office/officeart/2005/8/layout/chevron2"/>
    <dgm:cxn modelId="{7E024B0B-B95D-4983-A8A0-B359BD8FD7E9}" type="presOf" srcId="{FD6DF8E3-22AA-4FA3-9AFE-894F68C24F14}" destId="{35B35E10-8E16-4177-B3B2-9C5B38674F18}" srcOrd="0" destOrd="0" presId="urn:microsoft.com/office/officeart/2005/8/layout/chevron2"/>
    <dgm:cxn modelId="{356589E8-7280-424C-BF72-80750D3C7BCE}" type="presOf" srcId="{FDF8E84C-B15A-414E-859F-4683811FB66D}" destId="{48A011D6-3DF1-4CAC-B52F-7115C87C44DA}" srcOrd="0" destOrd="0" presId="urn:microsoft.com/office/officeart/2005/8/layout/chevron2"/>
    <dgm:cxn modelId="{AC3F4278-DC6F-4FAD-81A3-496AEF6EEC79}" type="presOf" srcId="{8CF94B6C-C380-4F5B-BF6B-0280B2756E33}" destId="{C2BE02F9-F9A7-4344-B5D0-A48C180DFB96}" srcOrd="0" destOrd="0" presId="urn:microsoft.com/office/officeart/2005/8/layout/chevron2"/>
    <dgm:cxn modelId="{B4FF344D-6C21-4B27-8216-74E082A3A241}" srcId="{8CF94B6C-C380-4F5B-BF6B-0280B2756E33}" destId="{FD7EB601-F724-4421-8FD7-F897DE1883D2}" srcOrd="0" destOrd="0" parTransId="{13FAC37B-0BEE-42EE-8F93-9B57B1FBEC0B}" sibTransId="{3BB053C0-6F07-42B4-B13F-E115037DF88A}"/>
    <dgm:cxn modelId="{080BABD9-95C4-4EF6-826D-A5D4CACAAF21}" srcId="{5D2C6D57-C691-4E05-AC8B-4CE854BEE357}" destId="{8CF94B6C-C380-4F5B-BF6B-0280B2756E33}" srcOrd="2" destOrd="0" parTransId="{F197F234-FAF9-415D-BCF1-088E58B5CAAB}" sibTransId="{754A66FE-0607-4A73-8BE8-5778ECC63778}"/>
    <dgm:cxn modelId="{266F0804-3FBF-405B-B841-B5E1EEF20357}" srcId="{2FF32972-C7F8-4C95-8333-6D75B7BA2975}" destId="{FD6DF8E3-22AA-4FA3-9AFE-894F68C24F14}" srcOrd="0" destOrd="0" parTransId="{7343DD21-DFCF-4CE0-ABB1-E9A14EA033CF}" sibTransId="{D6D6CD56-EFA0-4BC5-B51B-24A40C4EB1C4}"/>
    <dgm:cxn modelId="{C954C8C1-D29D-4D8B-8F5E-755731692E1A}" type="presParOf" srcId="{6F40056F-6AFE-402A-944E-0EDD2B772491}" destId="{78263326-5336-467D-A9CE-7B8992190ED7}" srcOrd="0" destOrd="0" presId="urn:microsoft.com/office/officeart/2005/8/layout/chevron2"/>
    <dgm:cxn modelId="{FC005DE7-A596-45E8-9793-2B983E120D8E}" type="presParOf" srcId="{78263326-5336-467D-A9CE-7B8992190ED7}" destId="{48A011D6-3DF1-4CAC-B52F-7115C87C44DA}" srcOrd="0" destOrd="0" presId="urn:microsoft.com/office/officeart/2005/8/layout/chevron2"/>
    <dgm:cxn modelId="{69B90DC4-D6C1-446F-8564-16C37C7C9AB8}" type="presParOf" srcId="{78263326-5336-467D-A9CE-7B8992190ED7}" destId="{95BD48B8-224B-4E1E-8A42-6863BE895630}" srcOrd="1" destOrd="0" presId="urn:microsoft.com/office/officeart/2005/8/layout/chevron2"/>
    <dgm:cxn modelId="{4ED91F01-3994-410C-8E28-186F15737DC0}" type="presParOf" srcId="{6F40056F-6AFE-402A-944E-0EDD2B772491}" destId="{F180248A-DB4C-4131-8C98-AFA9FE592B50}" srcOrd="1" destOrd="0" presId="urn:microsoft.com/office/officeart/2005/8/layout/chevron2"/>
    <dgm:cxn modelId="{04D0A5F5-5A2E-495A-8FD0-631CFF3F12BF}" type="presParOf" srcId="{6F40056F-6AFE-402A-944E-0EDD2B772491}" destId="{BFE26EC8-BBC0-47D3-A9D7-C00BFE15855B}" srcOrd="2" destOrd="0" presId="urn:microsoft.com/office/officeart/2005/8/layout/chevron2"/>
    <dgm:cxn modelId="{F064255B-64B7-44A0-86A8-1902ECA3F973}" type="presParOf" srcId="{BFE26EC8-BBC0-47D3-A9D7-C00BFE15855B}" destId="{82395492-3030-4D22-821F-1F0C1DB844FE}" srcOrd="0" destOrd="0" presId="urn:microsoft.com/office/officeart/2005/8/layout/chevron2"/>
    <dgm:cxn modelId="{B3C6AFF7-E528-4EE5-A5A5-57349B2F0C0D}" type="presParOf" srcId="{BFE26EC8-BBC0-47D3-A9D7-C00BFE15855B}" destId="{35B35E10-8E16-4177-B3B2-9C5B38674F18}" srcOrd="1" destOrd="0" presId="urn:microsoft.com/office/officeart/2005/8/layout/chevron2"/>
    <dgm:cxn modelId="{CDB02935-82EE-4C69-AD9A-DE40305DE996}" type="presParOf" srcId="{6F40056F-6AFE-402A-944E-0EDD2B772491}" destId="{7CBA2EDD-888A-49DD-871F-C84205950A42}" srcOrd="3" destOrd="0" presId="urn:microsoft.com/office/officeart/2005/8/layout/chevron2"/>
    <dgm:cxn modelId="{B011BA12-2E81-40F2-BDE7-23CE19EB32A8}" type="presParOf" srcId="{6F40056F-6AFE-402A-944E-0EDD2B772491}" destId="{6766DB18-D2EB-4E1B-B5A4-97DD3D55D782}" srcOrd="4" destOrd="0" presId="urn:microsoft.com/office/officeart/2005/8/layout/chevron2"/>
    <dgm:cxn modelId="{0F252E89-0174-4DA0-9972-48919C9D3753}" type="presParOf" srcId="{6766DB18-D2EB-4E1B-B5A4-97DD3D55D782}" destId="{C2BE02F9-F9A7-4344-B5D0-A48C180DFB96}" srcOrd="0" destOrd="0" presId="urn:microsoft.com/office/officeart/2005/8/layout/chevron2"/>
    <dgm:cxn modelId="{AC549998-3C56-4B06-99C2-57DF79A32241}" type="presParOf" srcId="{6766DB18-D2EB-4E1B-B5A4-97DD3D55D782}" destId="{5874C773-E3C5-4B3C-B8E8-1B7EC4BA0D32}" srcOrd="1" destOrd="0" presId="urn:microsoft.com/office/officeart/2005/8/layout/chevron2"/>
    <dgm:cxn modelId="{3E0E3F4C-508D-4378-8408-02F93D709FCF}" type="presParOf" srcId="{6F40056F-6AFE-402A-944E-0EDD2B772491}" destId="{ADC5FB71-0A00-4850-AE32-5EF63A52D13F}" srcOrd="5" destOrd="0" presId="urn:microsoft.com/office/officeart/2005/8/layout/chevron2"/>
    <dgm:cxn modelId="{EA5F5019-FEBC-4AF2-AC15-CCE6A8F77B8C}" type="presParOf" srcId="{6F40056F-6AFE-402A-944E-0EDD2B772491}" destId="{4B397BD8-2BA7-411F-AA59-8935DE688EA1}" srcOrd="6" destOrd="0" presId="urn:microsoft.com/office/officeart/2005/8/layout/chevron2"/>
    <dgm:cxn modelId="{5E2C37FF-4A21-4938-80C1-5485587A2F1E}" type="presParOf" srcId="{4B397BD8-2BA7-411F-AA59-8935DE688EA1}" destId="{7A84E46F-95D4-495A-A310-A5B0B2A84788}" srcOrd="0" destOrd="0" presId="urn:microsoft.com/office/officeart/2005/8/layout/chevron2"/>
    <dgm:cxn modelId="{83D14507-E2CD-4EF9-B38A-589FFF1D652B}" type="presParOf" srcId="{4B397BD8-2BA7-411F-AA59-8935DE688EA1}" destId="{482B3C76-CE45-4148-A9AA-7EB2F2486A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3E4FCE-EDD5-4B89-9284-89AA41EDFD3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88A3D15-5459-4E37-9056-C5873F58FCFC}">
      <dgm:prSet phldrT="[Текст]" custT="1"/>
      <dgm:spPr/>
      <dgm:t>
        <a:bodyPr/>
        <a:lstStyle/>
        <a:p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Сказки для школьной адаптации</a:t>
          </a:r>
          <a:endParaRPr lang="ru-RU" sz="2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87C34F-51B5-4806-BC7D-4B132308F646}" type="parTrans" cxnId="{CBD477F6-53E3-411C-BCCE-6CC00E8E173B}">
      <dgm:prSet/>
      <dgm:spPr/>
      <dgm:t>
        <a:bodyPr/>
        <a:lstStyle/>
        <a:p>
          <a:endParaRPr lang="ru-RU"/>
        </a:p>
      </dgm:t>
    </dgm:pt>
    <dgm:pt modelId="{9087B680-95B4-40FF-BAA6-0CD2333C5E28}" type="sibTrans" cxnId="{CBD477F6-53E3-411C-BCCE-6CC00E8E173B}">
      <dgm:prSet/>
      <dgm:spPr/>
      <dgm:t>
        <a:bodyPr/>
        <a:lstStyle/>
        <a:p>
          <a:endParaRPr lang="ru-RU"/>
        </a:p>
      </dgm:t>
    </dgm:pt>
    <dgm:pt modelId="{EFED3E71-0718-4B2D-9569-30169FA7C303}">
      <dgm:prSet phldrT="[Текст]" custT="1"/>
      <dgm:spPr/>
      <dgm:t>
        <a:bodyPr/>
        <a:lstStyle/>
        <a:p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Сказки об отношении учеников к атрибутам школьной образовательной среды</a:t>
          </a:r>
          <a:endParaRPr lang="ru-RU" sz="2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C2E0A-F87F-4346-932A-26D8DAE2F318}" type="parTrans" cxnId="{2A46A6F7-FE8D-4770-9164-32D328EBEF4B}">
      <dgm:prSet/>
      <dgm:spPr/>
      <dgm:t>
        <a:bodyPr/>
        <a:lstStyle/>
        <a:p>
          <a:endParaRPr lang="ru-RU"/>
        </a:p>
      </dgm:t>
    </dgm:pt>
    <dgm:pt modelId="{2984A433-3C9F-444C-A2EC-A16015DACB52}" type="sibTrans" cxnId="{2A46A6F7-FE8D-4770-9164-32D328EBEF4B}">
      <dgm:prSet/>
      <dgm:spPr/>
      <dgm:t>
        <a:bodyPr/>
        <a:lstStyle/>
        <a:p>
          <a:endParaRPr lang="ru-RU"/>
        </a:p>
      </dgm:t>
    </dgm:pt>
    <dgm:pt modelId="{74871CA9-7698-4203-A34A-2DB953A3185C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Сказки об отношении учеников к урокам, к знаниям</a:t>
          </a:r>
          <a:endParaRPr lang="ru-RU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1C92A-F0C7-44BD-B4CC-44DB4BFC7B61}" type="parTrans" cxnId="{0FCFAFDE-3775-4072-9954-814AC3B0DC03}">
      <dgm:prSet/>
      <dgm:spPr/>
      <dgm:t>
        <a:bodyPr/>
        <a:lstStyle/>
        <a:p>
          <a:endParaRPr lang="ru-RU"/>
        </a:p>
      </dgm:t>
    </dgm:pt>
    <dgm:pt modelId="{1694F685-F268-48BC-BFE9-AF4B92DD31B0}" type="sibTrans" cxnId="{0FCFAFDE-3775-4072-9954-814AC3B0DC03}">
      <dgm:prSet/>
      <dgm:spPr/>
      <dgm:t>
        <a:bodyPr/>
        <a:lstStyle/>
        <a:p>
          <a:endParaRPr lang="ru-RU"/>
        </a:p>
      </dgm:t>
    </dgm:pt>
    <dgm:pt modelId="{DF09FAB3-E0DC-4B59-8DF3-935748C05418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Сказки о здоровье, в том числе психическом</a:t>
          </a:r>
          <a:endParaRPr lang="ru-RU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D7924-2AF8-4B6F-B182-0F4D88D18C53}" type="parTrans" cxnId="{ACDE1E2B-BA48-4672-9087-97268633623C}">
      <dgm:prSet/>
      <dgm:spPr/>
      <dgm:t>
        <a:bodyPr/>
        <a:lstStyle/>
        <a:p>
          <a:endParaRPr lang="ru-RU"/>
        </a:p>
      </dgm:t>
    </dgm:pt>
    <dgm:pt modelId="{DA6FD77A-51C4-4F34-A3B5-53BB3DEFEB65}" type="sibTrans" cxnId="{ACDE1E2B-BA48-4672-9087-97268633623C}">
      <dgm:prSet/>
      <dgm:spPr/>
      <dgm:t>
        <a:bodyPr/>
        <a:lstStyle/>
        <a:p>
          <a:endParaRPr lang="ru-RU"/>
        </a:p>
      </dgm:t>
    </dgm:pt>
    <dgm:pt modelId="{5C853CF5-B505-43BB-8F49-4006AF187D5C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Сказки о школьных конфликтах</a:t>
          </a:r>
          <a:endParaRPr lang="ru-RU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C65E0C-0F36-4A45-9E1C-5A2A49FD6C40}" type="parTrans" cxnId="{9A27FA83-2A58-4733-AD65-FC3FD0301A75}">
      <dgm:prSet/>
      <dgm:spPr/>
      <dgm:t>
        <a:bodyPr/>
        <a:lstStyle/>
        <a:p>
          <a:endParaRPr lang="ru-RU"/>
        </a:p>
      </dgm:t>
    </dgm:pt>
    <dgm:pt modelId="{E8E4BAA9-46F4-4A6D-888E-818EDF431493}" type="sibTrans" cxnId="{9A27FA83-2A58-4733-AD65-FC3FD0301A75}">
      <dgm:prSet/>
      <dgm:spPr/>
      <dgm:t>
        <a:bodyPr/>
        <a:lstStyle/>
        <a:p>
          <a:endParaRPr lang="ru-RU"/>
        </a:p>
      </dgm:t>
    </dgm:pt>
    <dgm:pt modelId="{A81B39E8-DE88-49DB-B2DE-C4CF5FF8EA33}" type="pres">
      <dgm:prSet presAssocID="{1A3E4FCE-EDD5-4B89-9284-89AA41EDFD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C01698-EDA7-4F2C-9E80-9447D54564E2}" type="pres">
      <dgm:prSet presAssocID="{E88A3D15-5459-4E37-9056-C5873F58FCFC}" presName="node" presStyleLbl="node1" presStyleIdx="0" presStyleCnt="5" custScaleX="141054" custLinFactNeighborX="-353" custLinFactNeighborY="-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A7070-E0E8-41CB-88B5-324AAA2599C0}" type="pres">
      <dgm:prSet presAssocID="{9087B680-95B4-40FF-BAA6-0CD2333C5E28}" presName="sibTrans" presStyleCnt="0"/>
      <dgm:spPr/>
    </dgm:pt>
    <dgm:pt modelId="{A118B61A-0DC2-44A5-B071-2DBDCD5F0258}" type="pres">
      <dgm:prSet presAssocID="{EFED3E71-0718-4B2D-9569-30169FA7C303}" presName="node" presStyleLbl="node1" presStyleIdx="1" presStyleCnt="5" custScaleX="143542" custLinFactNeighborX="-3936" custLinFactNeighborY="-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4AAE7-A0C0-4EA5-B7CB-4CF2CFEED81D}" type="pres">
      <dgm:prSet presAssocID="{2984A433-3C9F-444C-A2EC-A16015DACB52}" presName="sibTrans" presStyleCnt="0"/>
      <dgm:spPr/>
    </dgm:pt>
    <dgm:pt modelId="{A9D025A7-E788-44AC-A450-44FE8FFAEAA4}" type="pres">
      <dgm:prSet presAssocID="{74871CA9-7698-4203-A34A-2DB953A3185C}" presName="node" presStyleLbl="node1" presStyleIdx="2" presStyleCnt="5" custScaleX="121391" custLinFactNeighborX="3449" custLinFactNeighborY="3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90039-7A2C-48EA-B680-5F0EB4083A56}" type="pres">
      <dgm:prSet presAssocID="{1694F685-F268-48BC-BFE9-AF4B92DD31B0}" presName="sibTrans" presStyleCnt="0"/>
      <dgm:spPr/>
    </dgm:pt>
    <dgm:pt modelId="{947E09FE-F30D-4E19-B6C7-1D2DDC637CD5}" type="pres">
      <dgm:prSet presAssocID="{DF09FAB3-E0DC-4B59-8DF3-935748C05418}" presName="node" presStyleLbl="node1" presStyleIdx="3" presStyleCnt="5" custScaleX="128878" custLinFactNeighborX="-1442" custLinFactNeighborY="3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30F9C-FFD6-4FCE-826B-60F64A833F74}" type="pres">
      <dgm:prSet presAssocID="{DA6FD77A-51C4-4F34-A3B5-53BB3DEFEB65}" presName="sibTrans" presStyleCnt="0"/>
      <dgm:spPr/>
    </dgm:pt>
    <dgm:pt modelId="{1F680B1C-B817-416B-91F3-F4B684160358}" type="pres">
      <dgm:prSet presAssocID="{5C853CF5-B505-43BB-8F49-4006AF187D5C}" presName="node" presStyleLbl="node1" presStyleIdx="4" presStyleCnt="5" custScaleX="137287" custLinFactNeighborX="-3827" custLinFactNeighborY="-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1495DD-36BC-4F8A-976F-32974D76DDCF}" type="presOf" srcId="{74871CA9-7698-4203-A34A-2DB953A3185C}" destId="{A9D025A7-E788-44AC-A450-44FE8FFAEAA4}" srcOrd="0" destOrd="0" presId="urn:microsoft.com/office/officeart/2005/8/layout/default"/>
    <dgm:cxn modelId="{69F0A974-9DB2-4F1E-8D19-C621A9686AD8}" type="presOf" srcId="{EFED3E71-0718-4B2D-9569-30169FA7C303}" destId="{A118B61A-0DC2-44A5-B071-2DBDCD5F0258}" srcOrd="0" destOrd="0" presId="urn:microsoft.com/office/officeart/2005/8/layout/default"/>
    <dgm:cxn modelId="{2A46A6F7-FE8D-4770-9164-32D328EBEF4B}" srcId="{1A3E4FCE-EDD5-4B89-9284-89AA41EDFD38}" destId="{EFED3E71-0718-4B2D-9569-30169FA7C303}" srcOrd="1" destOrd="0" parTransId="{3D6C2E0A-F87F-4346-932A-26D8DAE2F318}" sibTransId="{2984A433-3C9F-444C-A2EC-A16015DACB52}"/>
    <dgm:cxn modelId="{9A27FA83-2A58-4733-AD65-FC3FD0301A75}" srcId="{1A3E4FCE-EDD5-4B89-9284-89AA41EDFD38}" destId="{5C853CF5-B505-43BB-8F49-4006AF187D5C}" srcOrd="4" destOrd="0" parTransId="{27C65E0C-0F36-4A45-9E1C-5A2A49FD6C40}" sibTransId="{E8E4BAA9-46F4-4A6D-888E-818EDF431493}"/>
    <dgm:cxn modelId="{0FCFAFDE-3775-4072-9954-814AC3B0DC03}" srcId="{1A3E4FCE-EDD5-4B89-9284-89AA41EDFD38}" destId="{74871CA9-7698-4203-A34A-2DB953A3185C}" srcOrd="2" destOrd="0" parTransId="{5251C92A-F0C7-44BD-B4CC-44DB4BFC7B61}" sibTransId="{1694F685-F268-48BC-BFE9-AF4B92DD31B0}"/>
    <dgm:cxn modelId="{ACDE1E2B-BA48-4672-9087-97268633623C}" srcId="{1A3E4FCE-EDD5-4B89-9284-89AA41EDFD38}" destId="{DF09FAB3-E0DC-4B59-8DF3-935748C05418}" srcOrd="3" destOrd="0" parTransId="{FDBD7924-2AF8-4B6F-B182-0F4D88D18C53}" sibTransId="{DA6FD77A-51C4-4F34-A3B5-53BB3DEFEB65}"/>
    <dgm:cxn modelId="{1DB45A6C-4D17-440B-864F-B2E55EE101C1}" type="presOf" srcId="{E88A3D15-5459-4E37-9056-C5873F58FCFC}" destId="{C7C01698-EDA7-4F2C-9E80-9447D54564E2}" srcOrd="0" destOrd="0" presId="urn:microsoft.com/office/officeart/2005/8/layout/default"/>
    <dgm:cxn modelId="{45367F5E-71DB-4218-BC39-886404A47E76}" type="presOf" srcId="{1A3E4FCE-EDD5-4B89-9284-89AA41EDFD38}" destId="{A81B39E8-DE88-49DB-B2DE-C4CF5FF8EA33}" srcOrd="0" destOrd="0" presId="urn:microsoft.com/office/officeart/2005/8/layout/default"/>
    <dgm:cxn modelId="{1E7F24F9-ED0F-448C-B767-02A7637F9E8E}" type="presOf" srcId="{DF09FAB3-E0DC-4B59-8DF3-935748C05418}" destId="{947E09FE-F30D-4E19-B6C7-1D2DDC637CD5}" srcOrd="0" destOrd="0" presId="urn:microsoft.com/office/officeart/2005/8/layout/default"/>
    <dgm:cxn modelId="{CBD477F6-53E3-411C-BCCE-6CC00E8E173B}" srcId="{1A3E4FCE-EDD5-4B89-9284-89AA41EDFD38}" destId="{E88A3D15-5459-4E37-9056-C5873F58FCFC}" srcOrd="0" destOrd="0" parTransId="{3F87C34F-51B5-4806-BC7D-4B132308F646}" sibTransId="{9087B680-95B4-40FF-BAA6-0CD2333C5E28}"/>
    <dgm:cxn modelId="{120CC8F9-AAF0-4F15-9D18-22483BC588D3}" type="presOf" srcId="{5C853CF5-B505-43BB-8F49-4006AF187D5C}" destId="{1F680B1C-B817-416B-91F3-F4B684160358}" srcOrd="0" destOrd="0" presId="urn:microsoft.com/office/officeart/2005/8/layout/default"/>
    <dgm:cxn modelId="{55F9E3BE-2860-4BA9-8C18-DBFD7F238A91}" type="presParOf" srcId="{A81B39E8-DE88-49DB-B2DE-C4CF5FF8EA33}" destId="{C7C01698-EDA7-4F2C-9E80-9447D54564E2}" srcOrd="0" destOrd="0" presId="urn:microsoft.com/office/officeart/2005/8/layout/default"/>
    <dgm:cxn modelId="{FCC0731D-2347-4882-A5AB-A7A7F994CA36}" type="presParOf" srcId="{A81B39E8-DE88-49DB-B2DE-C4CF5FF8EA33}" destId="{A9DA7070-E0E8-41CB-88B5-324AAA2599C0}" srcOrd="1" destOrd="0" presId="urn:microsoft.com/office/officeart/2005/8/layout/default"/>
    <dgm:cxn modelId="{9CBDF264-D7EB-41A3-B6E6-4611DB3220C9}" type="presParOf" srcId="{A81B39E8-DE88-49DB-B2DE-C4CF5FF8EA33}" destId="{A118B61A-0DC2-44A5-B071-2DBDCD5F0258}" srcOrd="2" destOrd="0" presId="urn:microsoft.com/office/officeart/2005/8/layout/default"/>
    <dgm:cxn modelId="{4BEF7A44-541E-4881-8F91-41952969F28D}" type="presParOf" srcId="{A81B39E8-DE88-49DB-B2DE-C4CF5FF8EA33}" destId="{3034AAE7-A0C0-4EA5-B7CB-4CF2CFEED81D}" srcOrd="3" destOrd="0" presId="urn:microsoft.com/office/officeart/2005/8/layout/default"/>
    <dgm:cxn modelId="{E60F2ED3-B36E-4FC3-ABBB-5D17694DCF3A}" type="presParOf" srcId="{A81B39E8-DE88-49DB-B2DE-C4CF5FF8EA33}" destId="{A9D025A7-E788-44AC-A450-44FE8FFAEAA4}" srcOrd="4" destOrd="0" presId="urn:microsoft.com/office/officeart/2005/8/layout/default"/>
    <dgm:cxn modelId="{D0E80D9C-57C1-4389-8CA1-A0D736EEE995}" type="presParOf" srcId="{A81B39E8-DE88-49DB-B2DE-C4CF5FF8EA33}" destId="{02590039-7A2C-48EA-B680-5F0EB4083A56}" srcOrd="5" destOrd="0" presId="urn:microsoft.com/office/officeart/2005/8/layout/default"/>
    <dgm:cxn modelId="{EB13150A-8DDD-4034-92CB-4885C932A89A}" type="presParOf" srcId="{A81B39E8-DE88-49DB-B2DE-C4CF5FF8EA33}" destId="{947E09FE-F30D-4E19-B6C7-1D2DDC637CD5}" srcOrd="6" destOrd="0" presId="urn:microsoft.com/office/officeart/2005/8/layout/default"/>
    <dgm:cxn modelId="{26811C67-032B-42C5-87AE-0E99098561E7}" type="presParOf" srcId="{A81B39E8-DE88-49DB-B2DE-C4CF5FF8EA33}" destId="{8CF30F9C-FFD6-4FCE-826B-60F64A833F74}" srcOrd="7" destOrd="0" presId="urn:microsoft.com/office/officeart/2005/8/layout/default"/>
    <dgm:cxn modelId="{1802C623-AC1C-4FF1-ADCA-7B2A78C9AE69}" type="presParOf" srcId="{A81B39E8-DE88-49DB-B2DE-C4CF5FF8EA33}" destId="{1F680B1C-B817-416B-91F3-F4B68416035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AD014-7D5B-49FD-AF69-590AB29E38F6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CE47B1-1274-4265-8918-D2EC8BDB5334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A08C8-0336-4195-82C1-CC81AFE03FFB}" type="parTrans" cxnId="{26EED311-710C-4418-B2B6-4CC8B3BD158B}">
      <dgm:prSet/>
      <dgm:spPr/>
      <dgm:t>
        <a:bodyPr/>
        <a:lstStyle/>
        <a:p>
          <a:endParaRPr lang="ru-RU"/>
        </a:p>
      </dgm:t>
    </dgm:pt>
    <dgm:pt modelId="{27044AFF-2531-460A-961D-6ABA1C10750C}" type="sibTrans" cxnId="{26EED311-710C-4418-B2B6-4CC8B3BD158B}">
      <dgm:prSet/>
      <dgm:spPr/>
      <dgm:t>
        <a:bodyPr/>
        <a:lstStyle/>
        <a:p>
          <a:endParaRPr lang="ru-RU"/>
        </a:p>
      </dgm:t>
    </dgm:pt>
    <dgm:pt modelId="{01219294-DE4B-4E24-B5B7-2E0E0DE60271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театрализованные игры 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5E7AB-5483-43F2-84BA-028D3F83E463}" type="parTrans" cxnId="{32E117BE-F358-40FA-BBE4-00E93B138A59}">
      <dgm:prSet/>
      <dgm:spPr/>
      <dgm:t>
        <a:bodyPr/>
        <a:lstStyle/>
        <a:p>
          <a:endParaRPr lang="ru-RU"/>
        </a:p>
      </dgm:t>
    </dgm:pt>
    <dgm:pt modelId="{81E02959-C0B3-40D2-88A5-B2563F7E30F3}" type="sibTrans" cxnId="{32E117BE-F358-40FA-BBE4-00E93B138A59}">
      <dgm:prSet/>
      <dgm:spPr/>
      <dgm:t>
        <a:bodyPr/>
        <a:lstStyle/>
        <a:p>
          <a:endParaRPr lang="ru-RU"/>
        </a:p>
      </dgm:t>
    </dgm:pt>
    <dgm:pt modelId="{FBF78427-930D-49AB-8391-0B0E688CFCD0}">
      <dgm:prSet phldrT="[Текст]" custT="1"/>
      <dgm:spPr/>
      <dgm:t>
        <a:bodyPr/>
        <a:lstStyle/>
        <a:p>
          <a:r>
            <a: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«Изобрази животное», «Изобрази эмоцию», «Изобрази сказочный персонаж с разными эмоциями», , «Превратись в ветерок»;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5EF95-80E7-489F-8852-E0B666AE6EBE}" type="parTrans" cxnId="{6760E6CA-25A9-4ACA-AD53-931CA62711AC}">
      <dgm:prSet/>
      <dgm:spPr/>
      <dgm:t>
        <a:bodyPr/>
        <a:lstStyle/>
        <a:p>
          <a:endParaRPr lang="ru-RU"/>
        </a:p>
      </dgm:t>
    </dgm:pt>
    <dgm:pt modelId="{044FFA91-9DBF-4751-B757-00B82A4CBBD6}" type="sibTrans" cxnId="{6760E6CA-25A9-4ACA-AD53-931CA62711AC}">
      <dgm:prSet/>
      <dgm:spPr/>
      <dgm:t>
        <a:bodyPr/>
        <a:lstStyle/>
        <a:p>
          <a:endParaRPr lang="ru-RU"/>
        </a:p>
      </dgm:t>
    </dgm:pt>
    <dgm:pt modelId="{D6FA5520-4E5A-47C2-BDEB-02253EBF5A3B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игры 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BD4E7C-7E97-4E5C-83C9-34AE1EA6E069}" type="parTrans" cxnId="{05A6368B-F00E-4408-B815-69EC75A843AA}">
      <dgm:prSet/>
      <dgm:spPr/>
      <dgm:t>
        <a:bodyPr/>
        <a:lstStyle/>
        <a:p>
          <a:endParaRPr lang="ru-RU"/>
        </a:p>
      </dgm:t>
    </dgm:pt>
    <dgm:pt modelId="{5E7280ED-C603-4F5A-9EEA-4D82D23B4778}" type="sibTrans" cxnId="{05A6368B-F00E-4408-B815-69EC75A843AA}">
      <dgm:prSet/>
      <dgm:spPr/>
      <dgm:t>
        <a:bodyPr/>
        <a:lstStyle/>
        <a:p>
          <a:endParaRPr lang="ru-RU"/>
        </a:p>
      </dgm:t>
    </dgm:pt>
    <dgm:pt modelId="{5E497EAF-B719-4B95-A76D-0F0513D373E3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подвижные игры 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AAA63-AA5B-4CF1-8AE3-EDF2D5BC2EF7}" type="parTrans" cxnId="{D8A9EDE9-233A-4102-A136-F6E8CA9ADFB5}">
      <dgm:prSet/>
      <dgm:spPr/>
      <dgm:t>
        <a:bodyPr/>
        <a:lstStyle/>
        <a:p>
          <a:endParaRPr lang="ru-RU"/>
        </a:p>
      </dgm:t>
    </dgm:pt>
    <dgm:pt modelId="{64FBD6D7-AB44-4694-B587-AB83F541F933}" type="sibTrans" cxnId="{D8A9EDE9-233A-4102-A136-F6E8CA9ADFB5}">
      <dgm:prSet/>
      <dgm:spPr/>
      <dgm:t>
        <a:bodyPr/>
        <a:lstStyle/>
        <a:p>
          <a:endParaRPr lang="ru-RU"/>
        </a:p>
      </dgm:t>
    </dgm:pt>
    <dgm:pt modelId="{64ABC607-8262-443E-B6E2-6B8777857750}">
      <dgm:prSet phldrT="[Текст]"/>
      <dgm:spPr/>
      <dgm:t>
        <a:bodyPr/>
        <a:lstStyle/>
        <a:p>
          <a:r>
            <a:rPr lang="ru-RU" b="1" i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пальчиковые игры </a:t>
          </a:r>
          <a:endParaRPr lang="ru-RU" b="1" i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C93010-D5FC-4CCB-95A5-AB73D8866695}" type="parTrans" cxnId="{A1391B18-8A02-421F-8600-45EB9145CA60}">
      <dgm:prSet/>
      <dgm:spPr/>
      <dgm:t>
        <a:bodyPr/>
        <a:lstStyle/>
        <a:p>
          <a:endParaRPr lang="ru-RU"/>
        </a:p>
      </dgm:t>
    </dgm:pt>
    <dgm:pt modelId="{2BBF307A-9E54-45DE-8D8E-C5B61145C2A0}" type="sibTrans" cxnId="{A1391B18-8A02-421F-8600-45EB9145CA60}">
      <dgm:prSet/>
      <dgm:spPr/>
      <dgm:t>
        <a:bodyPr/>
        <a:lstStyle/>
        <a:p>
          <a:endParaRPr lang="ru-RU"/>
        </a:p>
      </dgm:t>
    </dgm:pt>
    <dgm:pt modelId="{31D096B4-F932-4AB5-AA64-C9226F53D15D}">
      <dgm:prSet custT="1"/>
      <dgm:spPr/>
      <dgm:t>
        <a:bodyPr/>
        <a:lstStyle/>
        <a:p>
          <a:r>
            <a: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Что сначала, что потом?», «Потому что…», «Математическое дерево», «Что откуда?», «Математический лабиринт», «Выложи слово», «Назови правильно», «Бывает не бывает» и т.д.</a:t>
          </a:r>
          <a:endParaRPr lang="ru-RU" sz="1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B15EE7-7A5D-4482-A7CE-531DF9225448}" type="parTrans" cxnId="{EF3091CA-C0CE-4D80-AD22-734594553925}">
      <dgm:prSet/>
      <dgm:spPr/>
      <dgm:t>
        <a:bodyPr/>
        <a:lstStyle/>
        <a:p>
          <a:endParaRPr lang="ru-RU"/>
        </a:p>
      </dgm:t>
    </dgm:pt>
    <dgm:pt modelId="{6EADF4FD-CC88-44F0-A1D0-8874728B2729}" type="sibTrans" cxnId="{EF3091CA-C0CE-4D80-AD22-734594553925}">
      <dgm:prSet/>
      <dgm:spPr/>
      <dgm:t>
        <a:bodyPr/>
        <a:lstStyle/>
        <a:p>
          <a:endParaRPr lang="ru-RU"/>
        </a:p>
      </dgm:t>
    </dgm:pt>
    <dgm:pt modelId="{377F98EB-0B6C-499A-BF89-DEDED4D64261}">
      <dgm:prSet custT="1"/>
      <dgm:spPr/>
      <dgm:t>
        <a:bodyPr/>
        <a:lstStyle/>
        <a:p>
          <a:r>
            <a: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«Гуси-лебеди», «Поезд», «Вырвись из круга», «Сделай как я» и т.д.; 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8673B-1902-45D7-BA6C-D6BDE26AFF3F}" type="parTrans" cxnId="{81A5DCF7-A5BE-42E7-9FF1-A4234322D644}">
      <dgm:prSet/>
      <dgm:spPr/>
      <dgm:t>
        <a:bodyPr/>
        <a:lstStyle/>
        <a:p>
          <a:endParaRPr lang="ru-RU"/>
        </a:p>
      </dgm:t>
    </dgm:pt>
    <dgm:pt modelId="{153841AE-7A1A-4152-887F-C44DB8EA0795}" type="sibTrans" cxnId="{81A5DCF7-A5BE-42E7-9FF1-A4234322D644}">
      <dgm:prSet/>
      <dgm:spPr/>
      <dgm:t>
        <a:bodyPr/>
        <a:lstStyle/>
        <a:p>
          <a:endParaRPr lang="ru-RU"/>
        </a:p>
      </dgm:t>
    </dgm:pt>
    <dgm:pt modelId="{50EAC46C-8D4F-40A1-B0A1-F83B3B2B9BC2}">
      <dgm:prSet custT="1"/>
      <dgm:spPr/>
      <dgm:t>
        <a:bodyPr/>
        <a:lstStyle/>
        <a:p>
          <a:r>
            <a:rPr lang="ru-RU" sz="1600" b="1" i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«Дружба», «Дружные пальчики», «Домик» и т.д.</a:t>
          </a:r>
          <a:endParaRPr lang="ru-RU" sz="1600" b="1" i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5BA5C-CEFA-4C74-AACF-DC56A908893D}" type="parTrans" cxnId="{FCA23E1F-6B97-4978-8E53-8E4D3AD0F20D}">
      <dgm:prSet/>
      <dgm:spPr/>
      <dgm:t>
        <a:bodyPr/>
        <a:lstStyle/>
        <a:p>
          <a:endParaRPr lang="ru-RU"/>
        </a:p>
      </dgm:t>
    </dgm:pt>
    <dgm:pt modelId="{0286E003-9080-44BA-BE77-65CF4AA1B154}" type="sibTrans" cxnId="{FCA23E1F-6B97-4978-8E53-8E4D3AD0F20D}">
      <dgm:prSet/>
      <dgm:spPr/>
      <dgm:t>
        <a:bodyPr/>
        <a:lstStyle/>
        <a:p>
          <a:endParaRPr lang="ru-RU"/>
        </a:p>
      </dgm:t>
    </dgm:pt>
    <dgm:pt modelId="{AD91D4AE-DFCB-46A8-8F8D-41EF98C56A78}">
      <dgm:prSet phldrT="[Текст]" custT="1"/>
      <dgm:spPr/>
      <dgm:t>
        <a:bodyPr/>
        <a:lstStyle/>
        <a:p>
          <a:r>
            <a: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«Профессия учитель», «Школа», «Банковский работник», «Кафе», «Продавец игрушек» и т.д.;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FFFB25-AB8D-484C-993B-B74B2991C49C}" type="parTrans" cxnId="{3C1C61AE-FB3F-48C2-84B0-FC5BCED8FD4A}">
      <dgm:prSet/>
      <dgm:spPr/>
      <dgm:t>
        <a:bodyPr/>
        <a:lstStyle/>
        <a:p>
          <a:endParaRPr lang="ru-RU"/>
        </a:p>
      </dgm:t>
    </dgm:pt>
    <dgm:pt modelId="{929126C7-43A9-48C8-A783-0AB836B4EE95}" type="sibTrans" cxnId="{3C1C61AE-FB3F-48C2-84B0-FC5BCED8FD4A}">
      <dgm:prSet/>
      <dgm:spPr/>
      <dgm:t>
        <a:bodyPr/>
        <a:lstStyle/>
        <a:p>
          <a:endParaRPr lang="ru-RU"/>
        </a:p>
      </dgm:t>
    </dgm:pt>
    <dgm:pt modelId="{5F205954-3F0A-458D-B677-0427C9249996}">
      <dgm:prSet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3DBDCA-685F-4778-82A8-8F60CD09FD70}" type="parTrans" cxnId="{5FBEF02E-7AEC-41DF-BFF8-083384EC609A}">
      <dgm:prSet/>
      <dgm:spPr/>
      <dgm:t>
        <a:bodyPr/>
        <a:lstStyle/>
        <a:p>
          <a:endParaRPr lang="ru-RU"/>
        </a:p>
      </dgm:t>
    </dgm:pt>
    <dgm:pt modelId="{E24DA97D-3C57-4BF7-883B-36491170D5DC}" type="sibTrans" cxnId="{5FBEF02E-7AEC-41DF-BFF8-083384EC609A}">
      <dgm:prSet/>
      <dgm:spPr/>
      <dgm:t>
        <a:bodyPr/>
        <a:lstStyle/>
        <a:p>
          <a:endParaRPr lang="ru-RU"/>
        </a:p>
      </dgm:t>
    </dgm:pt>
    <dgm:pt modelId="{E182A96F-F644-4A0D-B912-E4A100C047DF}">
      <dgm:prSet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E7111-8EB0-4FC3-A0C4-58C4B878E813}" type="parTrans" cxnId="{B3D34986-90A8-4B15-9D08-FF0332BE13F8}">
      <dgm:prSet/>
      <dgm:spPr/>
      <dgm:t>
        <a:bodyPr/>
        <a:lstStyle/>
        <a:p>
          <a:endParaRPr lang="ru-RU"/>
        </a:p>
      </dgm:t>
    </dgm:pt>
    <dgm:pt modelId="{F028B93D-268B-44E7-8B71-459E5672D6DA}" type="sibTrans" cxnId="{B3D34986-90A8-4B15-9D08-FF0332BE13F8}">
      <dgm:prSet/>
      <dgm:spPr/>
      <dgm:t>
        <a:bodyPr/>
        <a:lstStyle/>
        <a:p>
          <a:endParaRPr lang="ru-RU"/>
        </a:p>
      </dgm:t>
    </dgm:pt>
    <dgm:pt modelId="{BDE175E6-CB35-44AC-B20D-45EAB624C6B0}" type="pres">
      <dgm:prSet presAssocID="{820AD014-7D5B-49FD-AF69-590AB29E38F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935DA2-27DA-49FA-B481-727571598F32}" type="pres">
      <dgm:prSet presAssocID="{E4CE47B1-1274-4265-8918-D2EC8BDB5334}" presName="linNode" presStyleCnt="0"/>
      <dgm:spPr/>
    </dgm:pt>
    <dgm:pt modelId="{6CF83AFA-8D49-4121-BD90-4C04A69940C2}" type="pres">
      <dgm:prSet presAssocID="{E4CE47B1-1274-4265-8918-D2EC8BDB5334}" presName="parentShp" presStyleLbl="node1" presStyleIdx="0" presStyleCnt="5" custLinFactNeighborX="-16" custLinFactNeighborY="-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AF24E-6096-49F6-B5F1-7B588F8B1986}" type="pres">
      <dgm:prSet presAssocID="{E4CE47B1-1274-4265-8918-D2EC8BDB5334}" presName="childShp" presStyleLbl="bgAccFollowNode1" presStyleIdx="0" presStyleCnt="5" custLinFactNeighborX="736" custLinFactNeighborY="-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0FE78-D128-413F-9203-4F06FAE58284}" type="pres">
      <dgm:prSet presAssocID="{27044AFF-2531-460A-961D-6ABA1C10750C}" presName="spacing" presStyleCnt="0"/>
      <dgm:spPr/>
    </dgm:pt>
    <dgm:pt modelId="{17EADB9D-BCEF-4C28-9561-B6017598F863}" type="pres">
      <dgm:prSet presAssocID="{01219294-DE4B-4E24-B5B7-2E0E0DE60271}" presName="linNode" presStyleCnt="0"/>
      <dgm:spPr/>
    </dgm:pt>
    <dgm:pt modelId="{2A354779-D784-4B0E-94DA-140D07A64FFA}" type="pres">
      <dgm:prSet presAssocID="{01219294-DE4B-4E24-B5B7-2E0E0DE60271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297D1-74B1-447E-9A5C-B850EF7F7998}" type="pres">
      <dgm:prSet presAssocID="{01219294-DE4B-4E24-B5B7-2E0E0DE60271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9D679-2DB5-46F7-A58B-854E0CB63FAD}" type="pres">
      <dgm:prSet presAssocID="{81E02959-C0B3-40D2-88A5-B2563F7E30F3}" presName="spacing" presStyleCnt="0"/>
      <dgm:spPr/>
    </dgm:pt>
    <dgm:pt modelId="{A0F2BD90-7551-4207-BB08-749933E7FA92}" type="pres">
      <dgm:prSet presAssocID="{D6FA5520-4E5A-47C2-BDEB-02253EBF5A3B}" presName="linNode" presStyleCnt="0"/>
      <dgm:spPr/>
    </dgm:pt>
    <dgm:pt modelId="{8AC6BF24-B618-49AD-8CD5-F1BAD0BBE12F}" type="pres">
      <dgm:prSet presAssocID="{D6FA5520-4E5A-47C2-BDEB-02253EBF5A3B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CE5D4-15F6-41AB-97A7-3B8C44842089}" type="pres">
      <dgm:prSet presAssocID="{D6FA5520-4E5A-47C2-BDEB-02253EBF5A3B}" presName="childShp" presStyleLbl="bgAccFollowNode1" presStyleIdx="2" presStyleCnt="5" custScaleY="145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AE9A2-BD5E-4C61-A8AC-03C99078A5EC}" type="pres">
      <dgm:prSet presAssocID="{5E7280ED-C603-4F5A-9EEA-4D82D23B4778}" presName="spacing" presStyleCnt="0"/>
      <dgm:spPr/>
    </dgm:pt>
    <dgm:pt modelId="{56B2E860-EEE1-4124-AA9C-CED069F66045}" type="pres">
      <dgm:prSet presAssocID="{5E497EAF-B719-4B95-A76D-0F0513D373E3}" presName="linNode" presStyleCnt="0"/>
      <dgm:spPr/>
    </dgm:pt>
    <dgm:pt modelId="{9980804A-E77C-4D92-B61D-8DF8BAB63196}" type="pres">
      <dgm:prSet presAssocID="{5E497EAF-B719-4B95-A76D-0F0513D373E3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9A2E8-0D8C-4500-8C61-6058DD5E6147}" type="pres">
      <dgm:prSet presAssocID="{5E497EAF-B719-4B95-A76D-0F0513D373E3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3E9C4-306E-4D2C-89B6-72566D51D3C5}" type="pres">
      <dgm:prSet presAssocID="{64FBD6D7-AB44-4694-B587-AB83F541F933}" presName="spacing" presStyleCnt="0"/>
      <dgm:spPr/>
    </dgm:pt>
    <dgm:pt modelId="{D28BF5D1-F0A4-49A2-A614-615A94DC5D8D}" type="pres">
      <dgm:prSet presAssocID="{64ABC607-8262-443E-B6E2-6B8777857750}" presName="linNode" presStyleCnt="0"/>
      <dgm:spPr/>
    </dgm:pt>
    <dgm:pt modelId="{6DC5B284-6DE4-4F31-8A5D-426DF296E6BC}" type="pres">
      <dgm:prSet presAssocID="{64ABC607-8262-443E-B6E2-6B8777857750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C28C6-3CBD-4164-A97F-A34C40C00E8D}" type="pres">
      <dgm:prSet presAssocID="{64ABC607-8262-443E-B6E2-6B8777857750}" presName="childShp" presStyleLbl="bgAccFollowNode1" presStyleIdx="4" presStyleCnt="5" custScaleY="68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A5DCF7-A5BE-42E7-9FF1-A4234322D644}" srcId="{5E497EAF-B719-4B95-A76D-0F0513D373E3}" destId="{377F98EB-0B6C-499A-BF89-DEDED4D64261}" srcOrd="1" destOrd="0" parTransId="{3788673B-1902-45D7-BA6C-D6BDE26AFF3F}" sibTransId="{153841AE-7A1A-4152-887F-C44DB8EA0795}"/>
    <dgm:cxn modelId="{26EED311-710C-4418-B2B6-4CC8B3BD158B}" srcId="{820AD014-7D5B-49FD-AF69-590AB29E38F6}" destId="{E4CE47B1-1274-4265-8918-D2EC8BDB5334}" srcOrd="0" destOrd="0" parTransId="{209A08C8-0336-4195-82C1-CC81AFE03FFB}" sibTransId="{27044AFF-2531-460A-961D-6ABA1C10750C}"/>
    <dgm:cxn modelId="{E0DAAB1C-515C-44C8-B9CE-238E629F1D27}" type="presOf" srcId="{D6FA5520-4E5A-47C2-BDEB-02253EBF5A3B}" destId="{8AC6BF24-B618-49AD-8CD5-F1BAD0BBE12F}" srcOrd="0" destOrd="0" presId="urn:microsoft.com/office/officeart/2005/8/layout/vList6"/>
    <dgm:cxn modelId="{B3D34986-90A8-4B15-9D08-FF0332BE13F8}" srcId="{5E497EAF-B719-4B95-A76D-0F0513D373E3}" destId="{E182A96F-F644-4A0D-B912-E4A100C047DF}" srcOrd="0" destOrd="0" parTransId="{C04E7111-8EB0-4FC3-A0C4-58C4B878E813}" sibTransId="{F028B93D-268B-44E7-8B71-459E5672D6DA}"/>
    <dgm:cxn modelId="{77926B4E-7CA7-4C90-8BAA-CF7FE6B72148}" type="presOf" srcId="{820AD014-7D5B-49FD-AF69-590AB29E38F6}" destId="{BDE175E6-CB35-44AC-B20D-45EAB624C6B0}" srcOrd="0" destOrd="0" presId="urn:microsoft.com/office/officeart/2005/8/layout/vList6"/>
    <dgm:cxn modelId="{DC3BC57F-F64A-4503-BFD6-E553594D2D0E}" type="presOf" srcId="{64ABC607-8262-443E-B6E2-6B8777857750}" destId="{6DC5B284-6DE4-4F31-8A5D-426DF296E6BC}" srcOrd="0" destOrd="0" presId="urn:microsoft.com/office/officeart/2005/8/layout/vList6"/>
    <dgm:cxn modelId="{6760E6CA-25A9-4ACA-AD53-931CA62711AC}" srcId="{01219294-DE4B-4E24-B5B7-2E0E0DE60271}" destId="{FBF78427-930D-49AB-8391-0B0E688CFCD0}" srcOrd="0" destOrd="0" parTransId="{4C05EF95-80E7-489F-8852-E0B666AE6EBE}" sibTransId="{044FFA91-9DBF-4751-B757-00B82A4CBBD6}"/>
    <dgm:cxn modelId="{3C1C61AE-FB3F-48C2-84B0-FC5BCED8FD4A}" srcId="{E4CE47B1-1274-4265-8918-D2EC8BDB5334}" destId="{AD91D4AE-DFCB-46A8-8F8D-41EF98C56A78}" srcOrd="0" destOrd="0" parTransId="{29FFFB25-AB8D-484C-993B-B74B2991C49C}" sibTransId="{929126C7-43A9-48C8-A783-0AB836B4EE95}"/>
    <dgm:cxn modelId="{D8A9EDE9-233A-4102-A136-F6E8CA9ADFB5}" srcId="{820AD014-7D5B-49FD-AF69-590AB29E38F6}" destId="{5E497EAF-B719-4B95-A76D-0F0513D373E3}" srcOrd="3" destOrd="0" parTransId="{7A8AAA63-AA5B-4CF1-8AE3-EDF2D5BC2EF7}" sibTransId="{64FBD6D7-AB44-4694-B587-AB83F541F933}"/>
    <dgm:cxn modelId="{9E5867A3-45C8-4B50-8EEF-2C85A2FFC49E}" type="presOf" srcId="{377F98EB-0B6C-499A-BF89-DEDED4D64261}" destId="{70D9A2E8-0D8C-4500-8C61-6058DD5E6147}" srcOrd="0" destOrd="1" presId="urn:microsoft.com/office/officeart/2005/8/layout/vList6"/>
    <dgm:cxn modelId="{EA86901F-4ED8-42E1-B9F1-412EE98AAAAF}" type="presOf" srcId="{AD91D4AE-DFCB-46A8-8F8D-41EF98C56A78}" destId="{A51AF24E-6096-49F6-B5F1-7B588F8B1986}" srcOrd="0" destOrd="0" presId="urn:microsoft.com/office/officeart/2005/8/layout/vList6"/>
    <dgm:cxn modelId="{B2DD7E6A-1371-46C1-A85C-7E0C2152C308}" type="presOf" srcId="{5E497EAF-B719-4B95-A76D-0F0513D373E3}" destId="{9980804A-E77C-4D92-B61D-8DF8BAB63196}" srcOrd="0" destOrd="0" presId="urn:microsoft.com/office/officeart/2005/8/layout/vList6"/>
    <dgm:cxn modelId="{A1391B18-8A02-421F-8600-45EB9145CA60}" srcId="{820AD014-7D5B-49FD-AF69-590AB29E38F6}" destId="{64ABC607-8262-443E-B6E2-6B8777857750}" srcOrd="4" destOrd="0" parTransId="{DFC93010-D5FC-4CCB-95A5-AB73D8866695}" sibTransId="{2BBF307A-9E54-45DE-8D8E-C5B61145C2A0}"/>
    <dgm:cxn modelId="{5FBEF02E-7AEC-41DF-BFF8-083384EC609A}" srcId="{64ABC607-8262-443E-B6E2-6B8777857750}" destId="{5F205954-3F0A-458D-B677-0427C9249996}" srcOrd="0" destOrd="0" parTransId="{D83DBDCA-685F-4778-82A8-8F60CD09FD70}" sibTransId="{E24DA97D-3C57-4BF7-883B-36491170D5DC}"/>
    <dgm:cxn modelId="{D6AD3490-0093-40DE-A272-F15ECEFCCF35}" type="presOf" srcId="{50EAC46C-8D4F-40A1-B0A1-F83B3B2B9BC2}" destId="{2B5C28C6-3CBD-4164-A97F-A34C40C00E8D}" srcOrd="0" destOrd="1" presId="urn:microsoft.com/office/officeart/2005/8/layout/vList6"/>
    <dgm:cxn modelId="{11157E28-64A0-41CD-98FE-950B8B5B329A}" type="presOf" srcId="{31D096B4-F932-4AB5-AA64-C9226F53D15D}" destId="{02ECE5D4-15F6-41AB-97A7-3B8C44842089}" srcOrd="0" destOrd="0" presId="urn:microsoft.com/office/officeart/2005/8/layout/vList6"/>
    <dgm:cxn modelId="{FCA23E1F-6B97-4978-8E53-8E4D3AD0F20D}" srcId="{64ABC607-8262-443E-B6E2-6B8777857750}" destId="{50EAC46C-8D4F-40A1-B0A1-F83B3B2B9BC2}" srcOrd="1" destOrd="0" parTransId="{F665BA5C-CEFA-4C74-AACF-DC56A908893D}" sibTransId="{0286E003-9080-44BA-BE77-65CF4AA1B154}"/>
    <dgm:cxn modelId="{6AD253D6-DE9B-41B6-B0F1-EEB141AA266F}" type="presOf" srcId="{FBF78427-930D-49AB-8391-0B0E688CFCD0}" destId="{E10297D1-74B1-447E-9A5C-B850EF7F7998}" srcOrd="0" destOrd="0" presId="urn:microsoft.com/office/officeart/2005/8/layout/vList6"/>
    <dgm:cxn modelId="{05A6368B-F00E-4408-B815-69EC75A843AA}" srcId="{820AD014-7D5B-49FD-AF69-590AB29E38F6}" destId="{D6FA5520-4E5A-47C2-BDEB-02253EBF5A3B}" srcOrd="2" destOrd="0" parTransId="{87BD4E7C-7E97-4E5C-83C9-34AE1EA6E069}" sibTransId="{5E7280ED-C603-4F5A-9EEA-4D82D23B4778}"/>
    <dgm:cxn modelId="{3D0071B3-269F-4974-9375-93BE98652C74}" type="presOf" srcId="{E4CE47B1-1274-4265-8918-D2EC8BDB5334}" destId="{6CF83AFA-8D49-4121-BD90-4C04A69940C2}" srcOrd="0" destOrd="0" presId="urn:microsoft.com/office/officeart/2005/8/layout/vList6"/>
    <dgm:cxn modelId="{10B202D9-BABA-49A3-B3EA-02C5010F6CAF}" type="presOf" srcId="{E182A96F-F644-4A0D-B912-E4A100C047DF}" destId="{70D9A2E8-0D8C-4500-8C61-6058DD5E6147}" srcOrd="0" destOrd="0" presId="urn:microsoft.com/office/officeart/2005/8/layout/vList6"/>
    <dgm:cxn modelId="{A0BCCB5B-BF8B-41A8-9E7C-F026C08D6E6C}" type="presOf" srcId="{5F205954-3F0A-458D-B677-0427C9249996}" destId="{2B5C28C6-3CBD-4164-A97F-A34C40C00E8D}" srcOrd="0" destOrd="0" presId="urn:microsoft.com/office/officeart/2005/8/layout/vList6"/>
    <dgm:cxn modelId="{9314F263-CDC6-4185-8D54-2762414D9986}" type="presOf" srcId="{01219294-DE4B-4E24-B5B7-2E0E0DE60271}" destId="{2A354779-D784-4B0E-94DA-140D07A64FFA}" srcOrd="0" destOrd="0" presId="urn:microsoft.com/office/officeart/2005/8/layout/vList6"/>
    <dgm:cxn modelId="{EF3091CA-C0CE-4D80-AD22-734594553925}" srcId="{D6FA5520-4E5A-47C2-BDEB-02253EBF5A3B}" destId="{31D096B4-F932-4AB5-AA64-C9226F53D15D}" srcOrd="0" destOrd="0" parTransId="{91B15EE7-7A5D-4482-A7CE-531DF9225448}" sibTransId="{6EADF4FD-CC88-44F0-A1D0-8874728B2729}"/>
    <dgm:cxn modelId="{32E117BE-F358-40FA-BBE4-00E93B138A59}" srcId="{820AD014-7D5B-49FD-AF69-590AB29E38F6}" destId="{01219294-DE4B-4E24-B5B7-2E0E0DE60271}" srcOrd="1" destOrd="0" parTransId="{F8A5E7AB-5483-43F2-84BA-028D3F83E463}" sibTransId="{81E02959-C0B3-40D2-88A5-B2563F7E30F3}"/>
    <dgm:cxn modelId="{320D12F4-4D95-4734-AF27-61ADF56B07B0}" type="presParOf" srcId="{BDE175E6-CB35-44AC-B20D-45EAB624C6B0}" destId="{C1935DA2-27DA-49FA-B481-727571598F32}" srcOrd="0" destOrd="0" presId="urn:microsoft.com/office/officeart/2005/8/layout/vList6"/>
    <dgm:cxn modelId="{E6D9DA68-C904-4211-A2F4-771B8253F79F}" type="presParOf" srcId="{C1935DA2-27DA-49FA-B481-727571598F32}" destId="{6CF83AFA-8D49-4121-BD90-4C04A69940C2}" srcOrd="0" destOrd="0" presId="urn:microsoft.com/office/officeart/2005/8/layout/vList6"/>
    <dgm:cxn modelId="{755C22D9-1AA3-45E2-9769-7B7434FCA14E}" type="presParOf" srcId="{C1935DA2-27DA-49FA-B481-727571598F32}" destId="{A51AF24E-6096-49F6-B5F1-7B588F8B1986}" srcOrd="1" destOrd="0" presId="urn:microsoft.com/office/officeart/2005/8/layout/vList6"/>
    <dgm:cxn modelId="{61386D6F-3151-4177-BACF-A2AB7E406844}" type="presParOf" srcId="{BDE175E6-CB35-44AC-B20D-45EAB624C6B0}" destId="{2F60FE78-D128-413F-9203-4F06FAE58284}" srcOrd="1" destOrd="0" presId="urn:microsoft.com/office/officeart/2005/8/layout/vList6"/>
    <dgm:cxn modelId="{26911B9A-2950-4A5B-B52E-D59919201EC7}" type="presParOf" srcId="{BDE175E6-CB35-44AC-B20D-45EAB624C6B0}" destId="{17EADB9D-BCEF-4C28-9561-B6017598F863}" srcOrd="2" destOrd="0" presId="urn:microsoft.com/office/officeart/2005/8/layout/vList6"/>
    <dgm:cxn modelId="{99E76B49-E3E6-4010-A969-CA938DF191BF}" type="presParOf" srcId="{17EADB9D-BCEF-4C28-9561-B6017598F863}" destId="{2A354779-D784-4B0E-94DA-140D07A64FFA}" srcOrd="0" destOrd="0" presId="urn:microsoft.com/office/officeart/2005/8/layout/vList6"/>
    <dgm:cxn modelId="{E90A3426-C8E3-4D2D-9493-9DDE56A44C38}" type="presParOf" srcId="{17EADB9D-BCEF-4C28-9561-B6017598F863}" destId="{E10297D1-74B1-447E-9A5C-B850EF7F7998}" srcOrd="1" destOrd="0" presId="urn:microsoft.com/office/officeart/2005/8/layout/vList6"/>
    <dgm:cxn modelId="{6B0A1D7D-38AD-4DAD-B762-A63DFAC05619}" type="presParOf" srcId="{BDE175E6-CB35-44AC-B20D-45EAB624C6B0}" destId="{3E19D679-2DB5-46F7-A58B-854E0CB63FAD}" srcOrd="3" destOrd="0" presId="urn:microsoft.com/office/officeart/2005/8/layout/vList6"/>
    <dgm:cxn modelId="{EC1E0CB8-106D-49FF-A358-60C14813F069}" type="presParOf" srcId="{BDE175E6-CB35-44AC-B20D-45EAB624C6B0}" destId="{A0F2BD90-7551-4207-BB08-749933E7FA92}" srcOrd="4" destOrd="0" presId="urn:microsoft.com/office/officeart/2005/8/layout/vList6"/>
    <dgm:cxn modelId="{B553CB33-1918-4988-A942-29986ECDD7C8}" type="presParOf" srcId="{A0F2BD90-7551-4207-BB08-749933E7FA92}" destId="{8AC6BF24-B618-49AD-8CD5-F1BAD0BBE12F}" srcOrd="0" destOrd="0" presId="urn:microsoft.com/office/officeart/2005/8/layout/vList6"/>
    <dgm:cxn modelId="{2AA1DBD5-77DE-4C29-82A2-B5A8CF69A65B}" type="presParOf" srcId="{A0F2BD90-7551-4207-BB08-749933E7FA92}" destId="{02ECE5D4-15F6-41AB-97A7-3B8C44842089}" srcOrd="1" destOrd="0" presId="urn:microsoft.com/office/officeart/2005/8/layout/vList6"/>
    <dgm:cxn modelId="{6EF32AC3-D928-409C-B0C2-575D58A4C64E}" type="presParOf" srcId="{BDE175E6-CB35-44AC-B20D-45EAB624C6B0}" destId="{5EAAE9A2-BD5E-4C61-A8AC-03C99078A5EC}" srcOrd="5" destOrd="0" presId="urn:microsoft.com/office/officeart/2005/8/layout/vList6"/>
    <dgm:cxn modelId="{BE865338-42EE-4958-9C2A-AFDAD79F3334}" type="presParOf" srcId="{BDE175E6-CB35-44AC-B20D-45EAB624C6B0}" destId="{56B2E860-EEE1-4124-AA9C-CED069F66045}" srcOrd="6" destOrd="0" presId="urn:microsoft.com/office/officeart/2005/8/layout/vList6"/>
    <dgm:cxn modelId="{3FCC3C2F-35FB-45DE-9441-782831D22FB8}" type="presParOf" srcId="{56B2E860-EEE1-4124-AA9C-CED069F66045}" destId="{9980804A-E77C-4D92-B61D-8DF8BAB63196}" srcOrd="0" destOrd="0" presId="urn:microsoft.com/office/officeart/2005/8/layout/vList6"/>
    <dgm:cxn modelId="{A6743F4D-9DED-4E7E-9E88-A19AD1209FFF}" type="presParOf" srcId="{56B2E860-EEE1-4124-AA9C-CED069F66045}" destId="{70D9A2E8-0D8C-4500-8C61-6058DD5E6147}" srcOrd="1" destOrd="0" presId="urn:microsoft.com/office/officeart/2005/8/layout/vList6"/>
    <dgm:cxn modelId="{F677B21D-9FD0-4D9C-9FDA-31FB44BBE408}" type="presParOf" srcId="{BDE175E6-CB35-44AC-B20D-45EAB624C6B0}" destId="{B993E9C4-306E-4D2C-89B6-72566D51D3C5}" srcOrd="7" destOrd="0" presId="urn:microsoft.com/office/officeart/2005/8/layout/vList6"/>
    <dgm:cxn modelId="{597CEFA1-5AA9-4B64-90B5-5EC0F324F025}" type="presParOf" srcId="{BDE175E6-CB35-44AC-B20D-45EAB624C6B0}" destId="{D28BF5D1-F0A4-49A2-A614-615A94DC5D8D}" srcOrd="8" destOrd="0" presId="urn:microsoft.com/office/officeart/2005/8/layout/vList6"/>
    <dgm:cxn modelId="{5AD1F24E-4609-4370-8CCB-B4AEC0F4CE49}" type="presParOf" srcId="{D28BF5D1-F0A4-49A2-A614-615A94DC5D8D}" destId="{6DC5B284-6DE4-4F31-8A5D-426DF296E6BC}" srcOrd="0" destOrd="0" presId="urn:microsoft.com/office/officeart/2005/8/layout/vList6"/>
    <dgm:cxn modelId="{5617AC5F-9AFE-4D7E-90D8-7D0058395D75}" type="presParOf" srcId="{D28BF5D1-F0A4-49A2-A614-615A94DC5D8D}" destId="{2B5C28C6-3CBD-4164-A97F-A34C40C00E8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BCD92B-C01C-4101-8070-D0860B95E5C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26B257C-1EFC-458C-8627-A060535B0650}">
      <dgm:prSet phldrT="[Текст]" custT="1"/>
      <dgm:spPr/>
      <dgm:t>
        <a:bodyPr/>
        <a:lstStyle/>
        <a:p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Проблемные ситуации должны отвечать целям формирования системы знаний.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0D50A-09FC-4969-A96A-0F5F3E7CA186}" type="parTrans" cxnId="{92617253-CFE2-48CE-9585-F8B3E5AF30E2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0EE51C-3062-44E8-9307-9CBAED2EA44C}" type="sibTrans" cxnId="{92617253-CFE2-48CE-9585-F8B3E5AF30E2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77E88-057E-44F7-833E-A76176D7A29B}">
      <dgm:prSet phldrT="[Текст]" custT="1"/>
      <dgm:spPr/>
      <dgm:t>
        <a:bodyPr/>
        <a:lstStyle/>
        <a:p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Проблемные ситуации должны быть доступным для обучающихся.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8E318-1AC9-481D-A7AD-2E6E42671053}" type="parTrans" cxnId="{E89A6DBB-C2DE-4CF9-91A4-0D9CDA868BEB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802F8A-55FF-4BDA-8BB8-3D27852E0D5D}" type="sibTrans" cxnId="{E89A6DBB-C2DE-4CF9-91A4-0D9CDA868BEB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DF137E-C7D5-4AB6-8D96-98808BC78A6A}">
      <dgm:prSet phldrT="[Текст]" custT="1"/>
      <dgm:spPr/>
      <dgm:t>
        <a:bodyPr/>
        <a:lstStyle/>
        <a:p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Проблемные ситуации должны вызывать собственную познавательную деятельность и активность.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1927FF-AA7A-4FAD-8B28-A20BC681F79F}" type="parTrans" cxnId="{E6A42B68-7868-46F1-AB35-500FA8B7925A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452C3-B709-4B09-8BC6-59FDD1939E80}" type="sibTrans" cxnId="{E6A42B68-7868-46F1-AB35-500FA8B7925A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F4D7E-FF42-4BFC-9A1D-F6E9589422CE}">
      <dgm:prSet phldrT="[Текст]" custT="1"/>
      <dgm:spPr/>
      <dgm:t>
        <a:bodyPr/>
        <a:lstStyle/>
        <a:p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Задания должны быть таковыми, чтобы обучающийся не мог выполнить их опираясь на уже имеющиеся знания, но достаточными для самостоятельного анализа проблемы и нахождения неизвестного.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A5BE3-CF5B-4E30-A26D-4FD07FAFBEF5}" type="parTrans" cxnId="{DA5B35A7-BDDA-4484-AC5B-1E6A4CBB1400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4C3C0-F434-426F-BC8A-9EFE9DC57967}" type="sibTrans" cxnId="{DA5B35A7-BDDA-4484-AC5B-1E6A4CBB1400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E99C5-1901-4F91-8F8F-4CD1086DA613}" type="pres">
      <dgm:prSet presAssocID="{DABCD92B-C01C-4101-8070-D0860B95E5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AA0AFE5-BEB6-4C80-922D-AAD0467F379E}" type="pres">
      <dgm:prSet presAssocID="{DABCD92B-C01C-4101-8070-D0860B95E5C1}" presName="Name1" presStyleCnt="0"/>
      <dgm:spPr/>
    </dgm:pt>
    <dgm:pt modelId="{57246A43-BC7A-4EE6-A268-B284A94F236C}" type="pres">
      <dgm:prSet presAssocID="{DABCD92B-C01C-4101-8070-D0860B95E5C1}" presName="cycle" presStyleCnt="0"/>
      <dgm:spPr/>
    </dgm:pt>
    <dgm:pt modelId="{66869123-0618-4FDD-B15C-0A8BBE76D737}" type="pres">
      <dgm:prSet presAssocID="{DABCD92B-C01C-4101-8070-D0860B95E5C1}" presName="srcNode" presStyleLbl="node1" presStyleIdx="0" presStyleCnt="4"/>
      <dgm:spPr/>
    </dgm:pt>
    <dgm:pt modelId="{E44797C2-B23F-4808-8537-B280E2DAF022}" type="pres">
      <dgm:prSet presAssocID="{DABCD92B-C01C-4101-8070-D0860B95E5C1}" presName="conn" presStyleLbl="parChTrans1D2" presStyleIdx="0" presStyleCnt="1"/>
      <dgm:spPr/>
      <dgm:t>
        <a:bodyPr/>
        <a:lstStyle/>
        <a:p>
          <a:endParaRPr lang="ru-RU"/>
        </a:p>
      </dgm:t>
    </dgm:pt>
    <dgm:pt modelId="{65C8FA7E-45A1-45F3-92BD-2DBBDE204E11}" type="pres">
      <dgm:prSet presAssocID="{DABCD92B-C01C-4101-8070-D0860B95E5C1}" presName="extraNode" presStyleLbl="node1" presStyleIdx="0" presStyleCnt="4"/>
      <dgm:spPr/>
    </dgm:pt>
    <dgm:pt modelId="{D22D58B9-821B-4AAE-A066-0C140483FED4}" type="pres">
      <dgm:prSet presAssocID="{DABCD92B-C01C-4101-8070-D0860B95E5C1}" presName="dstNode" presStyleLbl="node1" presStyleIdx="0" presStyleCnt="4"/>
      <dgm:spPr/>
    </dgm:pt>
    <dgm:pt modelId="{97C0351B-B216-4121-B718-87190A6069CC}" type="pres">
      <dgm:prSet presAssocID="{B26B257C-1EFC-458C-8627-A060535B0650}" presName="text_1" presStyleLbl="node1" presStyleIdx="0" presStyleCnt="4" custScaleY="116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D6ECC-231C-4085-8D83-5BD5AD0E790D}" type="pres">
      <dgm:prSet presAssocID="{B26B257C-1EFC-458C-8627-A060535B0650}" presName="accent_1" presStyleCnt="0"/>
      <dgm:spPr/>
    </dgm:pt>
    <dgm:pt modelId="{8A5BA7B0-CE9E-4C76-8B2D-58815B595998}" type="pres">
      <dgm:prSet presAssocID="{B26B257C-1EFC-458C-8627-A060535B0650}" presName="accentRepeatNode" presStyleLbl="solidFgAcc1" presStyleIdx="0" presStyleCnt="4" custScaleX="113489" custScaleY="115935" custLinFactNeighborX="1163" custLinFactNeighborY="-2011"/>
      <dgm:spPr/>
    </dgm:pt>
    <dgm:pt modelId="{2957A32C-97D0-475D-8A48-6FDF3E163558}" type="pres">
      <dgm:prSet presAssocID="{25677E88-057E-44F7-833E-A76176D7A29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EF901-33D0-4BFC-BEBB-AEAF11C91A69}" type="pres">
      <dgm:prSet presAssocID="{25677E88-057E-44F7-833E-A76176D7A29B}" presName="accent_2" presStyleCnt="0"/>
      <dgm:spPr/>
    </dgm:pt>
    <dgm:pt modelId="{F01FEF23-70ED-4B1A-ADF1-6B994F9E1276}" type="pres">
      <dgm:prSet presAssocID="{25677E88-057E-44F7-833E-A76176D7A29B}" presName="accentRepeatNode" presStyleLbl="solidFgAcc1" presStyleIdx="1" presStyleCnt="4"/>
      <dgm:spPr/>
    </dgm:pt>
    <dgm:pt modelId="{A23D426C-1B89-495B-A822-BDA8E6CA4A0A}" type="pres">
      <dgm:prSet presAssocID="{E2DF137E-C7D5-4AB6-8D96-98808BC78A6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59864-5BA7-420A-9FC3-FE396CAFE8A7}" type="pres">
      <dgm:prSet presAssocID="{E2DF137E-C7D5-4AB6-8D96-98808BC78A6A}" presName="accent_3" presStyleCnt="0"/>
      <dgm:spPr/>
    </dgm:pt>
    <dgm:pt modelId="{CCBF44BB-1F1B-4467-853C-22BFE3B7F538}" type="pres">
      <dgm:prSet presAssocID="{E2DF137E-C7D5-4AB6-8D96-98808BC78A6A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F9D99609-A9C1-4220-A7AA-00064FE0F55A}" type="pres">
      <dgm:prSet presAssocID="{3BFF4D7E-FF42-4BFC-9A1D-F6E9589422CE}" presName="text_4" presStyleLbl="node1" presStyleIdx="3" presStyleCnt="4" custScaleY="133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1D621-2C5C-4940-9A63-9E02383AE35C}" type="pres">
      <dgm:prSet presAssocID="{3BFF4D7E-FF42-4BFC-9A1D-F6E9589422CE}" presName="accent_4" presStyleCnt="0"/>
      <dgm:spPr/>
    </dgm:pt>
    <dgm:pt modelId="{5AABFB33-0967-46EB-9C34-43DCD0B65BF7}" type="pres">
      <dgm:prSet presAssocID="{3BFF4D7E-FF42-4BFC-9A1D-F6E9589422CE}" presName="accentRepeatNode" presStyleLbl="solidFgAcc1" presStyleIdx="3" presStyleCnt="4" custScaleX="117117" custScaleY="120053"/>
      <dgm:spPr/>
    </dgm:pt>
  </dgm:ptLst>
  <dgm:cxnLst>
    <dgm:cxn modelId="{F6434372-094C-48AC-B66D-8BB38E441433}" type="presOf" srcId="{FA0EE51C-3062-44E8-9307-9CBAED2EA44C}" destId="{E44797C2-B23F-4808-8537-B280E2DAF022}" srcOrd="0" destOrd="0" presId="urn:microsoft.com/office/officeart/2008/layout/VerticalCurvedList"/>
    <dgm:cxn modelId="{CDD418A4-6C36-4B36-A502-9FD9AF9CB877}" type="presOf" srcId="{E2DF137E-C7D5-4AB6-8D96-98808BC78A6A}" destId="{A23D426C-1B89-495B-A822-BDA8E6CA4A0A}" srcOrd="0" destOrd="0" presId="urn:microsoft.com/office/officeart/2008/layout/VerticalCurvedList"/>
    <dgm:cxn modelId="{DA5B35A7-BDDA-4484-AC5B-1E6A4CBB1400}" srcId="{DABCD92B-C01C-4101-8070-D0860B95E5C1}" destId="{3BFF4D7E-FF42-4BFC-9A1D-F6E9589422CE}" srcOrd="3" destOrd="0" parTransId="{421A5BE3-CF5B-4E30-A26D-4FD07FAFBEF5}" sibTransId="{AB94C3C0-F434-426F-BC8A-9EFE9DC57967}"/>
    <dgm:cxn modelId="{B68C3DD8-22D2-4B91-93A4-C7D2D0CD799C}" type="presOf" srcId="{25677E88-057E-44F7-833E-A76176D7A29B}" destId="{2957A32C-97D0-475D-8A48-6FDF3E163558}" srcOrd="0" destOrd="0" presId="urn:microsoft.com/office/officeart/2008/layout/VerticalCurvedList"/>
    <dgm:cxn modelId="{E89A6DBB-C2DE-4CF9-91A4-0D9CDA868BEB}" srcId="{DABCD92B-C01C-4101-8070-D0860B95E5C1}" destId="{25677E88-057E-44F7-833E-A76176D7A29B}" srcOrd="1" destOrd="0" parTransId="{3B48E318-1AC9-481D-A7AD-2E6E42671053}" sibTransId="{43802F8A-55FF-4BDA-8BB8-3D27852E0D5D}"/>
    <dgm:cxn modelId="{BA5888E1-E119-4E1B-AC41-5AD3962ABF11}" type="presOf" srcId="{B26B257C-1EFC-458C-8627-A060535B0650}" destId="{97C0351B-B216-4121-B718-87190A6069CC}" srcOrd="0" destOrd="0" presId="urn:microsoft.com/office/officeart/2008/layout/VerticalCurvedList"/>
    <dgm:cxn modelId="{92617253-CFE2-48CE-9585-F8B3E5AF30E2}" srcId="{DABCD92B-C01C-4101-8070-D0860B95E5C1}" destId="{B26B257C-1EFC-458C-8627-A060535B0650}" srcOrd="0" destOrd="0" parTransId="{03F0D50A-09FC-4969-A96A-0F5F3E7CA186}" sibTransId="{FA0EE51C-3062-44E8-9307-9CBAED2EA44C}"/>
    <dgm:cxn modelId="{12A182B5-DFD7-4F17-92E3-4F068ADFEDDB}" type="presOf" srcId="{DABCD92B-C01C-4101-8070-D0860B95E5C1}" destId="{F3AE99C5-1901-4F91-8F8F-4CD1086DA613}" srcOrd="0" destOrd="0" presId="urn:microsoft.com/office/officeart/2008/layout/VerticalCurvedList"/>
    <dgm:cxn modelId="{531228BF-D866-4947-873C-9C1E43AD6B9A}" type="presOf" srcId="{3BFF4D7E-FF42-4BFC-9A1D-F6E9589422CE}" destId="{F9D99609-A9C1-4220-A7AA-00064FE0F55A}" srcOrd="0" destOrd="0" presId="urn:microsoft.com/office/officeart/2008/layout/VerticalCurvedList"/>
    <dgm:cxn modelId="{E6A42B68-7868-46F1-AB35-500FA8B7925A}" srcId="{DABCD92B-C01C-4101-8070-D0860B95E5C1}" destId="{E2DF137E-C7D5-4AB6-8D96-98808BC78A6A}" srcOrd="2" destOrd="0" parTransId="{E11927FF-AA7A-4FAD-8B28-A20BC681F79F}" sibTransId="{CE7452C3-B709-4B09-8BC6-59FDD1939E80}"/>
    <dgm:cxn modelId="{4D1B50F0-B94F-4B70-8157-4EE7809C5B68}" type="presParOf" srcId="{F3AE99C5-1901-4F91-8F8F-4CD1086DA613}" destId="{6AA0AFE5-BEB6-4C80-922D-AAD0467F379E}" srcOrd="0" destOrd="0" presId="urn:microsoft.com/office/officeart/2008/layout/VerticalCurvedList"/>
    <dgm:cxn modelId="{8A1C998E-9047-4465-9CE2-112C661C31B1}" type="presParOf" srcId="{6AA0AFE5-BEB6-4C80-922D-AAD0467F379E}" destId="{57246A43-BC7A-4EE6-A268-B284A94F236C}" srcOrd="0" destOrd="0" presId="urn:microsoft.com/office/officeart/2008/layout/VerticalCurvedList"/>
    <dgm:cxn modelId="{AD09B137-F5BF-4227-96F4-31DC1D8FB4D0}" type="presParOf" srcId="{57246A43-BC7A-4EE6-A268-B284A94F236C}" destId="{66869123-0618-4FDD-B15C-0A8BBE76D737}" srcOrd="0" destOrd="0" presId="urn:microsoft.com/office/officeart/2008/layout/VerticalCurvedList"/>
    <dgm:cxn modelId="{59D67F86-1412-47FC-BF2D-AC959430989E}" type="presParOf" srcId="{57246A43-BC7A-4EE6-A268-B284A94F236C}" destId="{E44797C2-B23F-4808-8537-B280E2DAF022}" srcOrd="1" destOrd="0" presId="urn:microsoft.com/office/officeart/2008/layout/VerticalCurvedList"/>
    <dgm:cxn modelId="{0BD3F7A6-C7D8-4124-BF21-E74486F13881}" type="presParOf" srcId="{57246A43-BC7A-4EE6-A268-B284A94F236C}" destId="{65C8FA7E-45A1-45F3-92BD-2DBBDE204E11}" srcOrd="2" destOrd="0" presId="urn:microsoft.com/office/officeart/2008/layout/VerticalCurvedList"/>
    <dgm:cxn modelId="{7FAF0C08-7ED3-4F4E-B26F-5AEC10F14E5E}" type="presParOf" srcId="{57246A43-BC7A-4EE6-A268-B284A94F236C}" destId="{D22D58B9-821B-4AAE-A066-0C140483FED4}" srcOrd="3" destOrd="0" presId="urn:microsoft.com/office/officeart/2008/layout/VerticalCurvedList"/>
    <dgm:cxn modelId="{743A10A1-BE4B-4786-8182-4CCBC5769930}" type="presParOf" srcId="{6AA0AFE5-BEB6-4C80-922D-AAD0467F379E}" destId="{97C0351B-B216-4121-B718-87190A6069CC}" srcOrd="1" destOrd="0" presId="urn:microsoft.com/office/officeart/2008/layout/VerticalCurvedList"/>
    <dgm:cxn modelId="{17964956-EE98-4299-89BB-1B5B7C5B49D7}" type="presParOf" srcId="{6AA0AFE5-BEB6-4C80-922D-AAD0467F379E}" destId="{457D6ECC-231C-4085-8D83-5BD5AD0E790D}" srcOrd="2" destOrd="0" presId="urn:microsoft.com/office/officeart/2008/layout/VerticalCurvedList"/>
    <dgm:cxn modelId="{96280DC7-A9F0-4403-8A9D-0C907C9C5ACD}" type="presParOf" srcId="{457D6ECC-231C-4085-8D83-5BD5AD0E790D}" destId="{8A5BA7B0-CE9E-4C76-8B2D-58815B595998}" srcOrd="0" destOrd="0" presId="urn:microsoft.com/office/officeart/2008/layout/VerticalCurvedList"/>
    <dgm:cxn modelId="{94E391F6-A481-4F34-89E9-F4095099BD0E}" type="presParOf" srcId="{6AA0AFE5-BEB6-4C80-922D-AAD0467F379E}" destId="{2957A32C-97D0-475D-8A48-6FDF3E163558}" srcOrd="3" destOrd="0" presId="urn:microsoft.com/office/officeart/2008/layout/VerticalCurvedList"/>
    <dgm:cxn modelId="{D10F9BE7-C874-48C4-8C08-02D8C77BB40D}" type="presParOf" srcId="{6AA0AFE5-BEB6-4C80-922D-AAD0467F379E}" destId="{3C1EF901-33D0-4BFC-BEBB-AEAF11C91A69}" srcOrd="4" destOrd="0" presId="urn:microsoft.com/office/officeart/2008/layout/VerticalCurvedList"/>
    <dgm:cxn modelId="{DD5823F4-1813-45A4-94FA-490382093D21}" type="presParOf" srcId="{3C1EF901-33D0-4BFC-BEBB-AEAF11C91A69}" destId="{F01FEF23-70ED-4B1A-ADF1-6B994F9E1276}" srcOrd="0" destOrd="0" presId="urn:microsoft.com/office/officeart/2008/layout/VerticalCurvedList"/>
    <dgm:cxn modelId="{6BB93EB1-A41C-43D4-9446-5B65AAB932A0}" type="presParOf" srcId="{6AA0AFE5-BEB6-4C80-922D-AAD0467F379E}" destId="{A23D426C-1B89-495B-A822-BDA8E6CA4A0A}" srcOrd="5" destOrd="0" presId="urn:microsoft.com/office/officeart/2008/layout/VerticalCurvedList"/>
    <dgm:cxn modelId="{2CC76EC1-E22B-4935-B5B4-937A68ADB9CB}" type="presParOf" srcId="{6AA0AFE5-BEB6-4C80-922D-AAD0467F379E}" destId="{DD659864-5BA7-420A-9FC3-FE396CAFE8A7}" srcOrd="6" destOrd="0" presId="urn:microsoft.com/office/officeart/2008/layout/VerticalCurvedList"/>
    <dgm:cxn modelId="{F7A431A7-7D33-4ADF-A46C-7EC4B15AB57D}" type="presParOf" srcId="{DD659864-5BA7-420A-9FC3-FE396CAFE8A7}" destId="{CCBF44BB-1F1B-4467-853C-22BFE3B7F538}" srcOrd="0" destOrd="0" presId="urn:microsoft.com/office/officeart/2008/layout/VerticalCurvedList"/>
    <dgm:cxn modelId="{2EE1E72D-C161-4F79-8BC3-BED1082CE29E}" type="presParOf" srcId="{6AA0AFE5-BEB6-4C80-922D-AAD0467F379E}" destId="{F9D99609-A9C1-4220-A7AA-00064FE0F55A}" srcOrd="7" destOrd="0" presId="urn:microsoft.com/office/officeart/2008/layout/VerticalCurvedList"/>
    <dgm:cxn modelId="{5CC1B585-3E8B-4503-A8BE-8ECD0C49855F}" type="presParOf" srcId="{6AA0AFE5-BEB6-4C80-922D-AAD0467F379E}" destId="{3241D621-2C5C-4940-9A63-9E02383AE35C}" srcOrd="8" destOrd="0" presId="urn:microsoft.com/office/officeart/2008/layout/VerticalCurvedList"/>
    <dgm:cxn modelId="{075114B9-9AA0-4F18-803B-A7B3CD735B9B}" type="presParOf" srcId="{3241D621-2C5C-4940-9A63-9E02383AE35C}" destId="{5AABFB33-0967-46EB-9C34-43DCD0B65B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07D49D-B0D5-4682-A414-CBB1F7FC6FEF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82E0E0-C20F-4110-9022-17793FCD1789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1. Создание (возникновение) проблемной ситуации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9FD1EF-1640-46FB-BD9C-55067DAB3EF3}" type="parTrans" cxnId="{D4A00D92-3B18-4F09-BF21-CBB337AB34A0}">
      <dgm:prSet/>
      <dgm:spPr/>
      <dgm:t>
        <a:bodyPr/>
        <a:lstStyle/>
        <a:p>
          <a:endParaRPr lang="ru-RU"/>
        </a:p>
      </dgm:t>
    </dgm:pt>
    <dgm:pt modelId="{4466DC66-B247-4DB9-AD4C-B811BBF1086F}" type="sibTrans" cxnId="{D4A00D92-3B18-4F09-BF21-CBB337AB34A0}">
      <dgm:prSet/>
      <dgm:spPr/>
      <dgm:t>
        <a:bodyPr/>
        <a:lstStyle/>
        <a:p>
          <a:endParaRPr lang="ru-RU"/>
        </a:p>
      </dgm:t>
    </dgm:pt>
    <dgm:pt modelId="{D9141808-F8F4-423B-9335-E0525AFBE180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2. Постановка проблемы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6DB34-7A2D-479C-9838-B5F5636EE4BB}" type="parTrans" cxnId="{0503DE54-ED70-46CA-ABB6-FF0193BF1135}">
      <dgm:prSet/>
      <dgm:spPr/>
      <dgm:t>
        <a:bodyPr/>
        <a:lstStyle/>
        <a:p>
          <a:endParaRPr lang="ru-RU"/>
        </a:p>
      </dgm:t>
    </dgm:pt>
    <dgm:pt modelId="{995BB3D3-6A29-4183-BBBC-AFA8F4778E27}" type="sibTrans" cxnId="{0503DE54-ED70-46CA-ABB6-FF0193BF1135}">
      <dgm:prSet/>
      <dgm:spPr/>
      <dgm:t>
        <a:bodyPr/>
        <a:lstStyle/>
        <a:p>
          <a:endParaRPr lang="ru-RU"/>
        </a:p>
      </dgm:t>
    </dgm:pt>
    <dgm:pt modelId="{40AF2FB7-3703-4778-BE84-8D2E9D7D38E3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3. Поиск способов решения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39310-F234-41C3-A568-7BC282D187E4}" type="parTrans" cxnId="{5051042E-2971-438A-8F2D-68A0B1F393E7}">
      <dgm:prSet/>
      <dgm:spPr/>
      <dgm:t>
        <a:bodyPr/>
        <a:lstStyle/>
        <a:p>
          <a:endParaRPr lang="ru-RU"/>
        </a:p>
      </dgm:t>
    </dgm:pt>
    <dgm:pt modelId="{BC8EAC18-F517-4570-A2D1-8A10040E763F}" type="sibTrans" cxnId="{5051042E-2971-438A-8F2D-68A0B1F393E7}">
      <dgm:prSet/>
      <dgm:spPr/>
      <dgm:t>
        <a:bodyPr/>
        <a:lstStyle/>
        <a:p>
          <a:endParaRPr lang="ru-RU"/>
        </a:p>
      </dgm:t>
    </dgm:pt>
    <dgm:pt modelId="{192670D3-281F-4115-AD26-3AF97163A7F8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4. Решение проблемы.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03C43-0438-41CB-A4BE-91E2F7D782CD}" type="parTrans" cxnId="{924BFF9E-CB3C-42FB-8D97-60FE7562631D}">
      <dgm:prSet/>
      <dgm:spPr/>
      <dgm:t>
        <a:bodyPr/>
        <a:lstStyle/>
        <a:p>
          <a:endParaRPr lang="ru-RU"/>
        </a:p>
      </dgm:t>
    </dgm:pt>
    <dgm:pt modelId="{97435AEF-54CC-43AB-855C-5FC1A5FDFB1D}" type="sibTrans" cxnId="{924BFF9E-CB3C-42FB-8D97-60FE7562631D}">
      <dgm:prSet/>
      <dgm:spPr/>
      <dgm:t>
        <a:bodyPr/>
        <a:lstStyle/>
        <a:p>
          <a:endParaRPr lang="ru-RU"/>
        </a:p>
      </dgm:t>
    </dgm:pt>
    <dgm:pt modelId="{7D67F5A0-236D-4D76-9A73-9E6DC79F4FC1}" type="pres">
      <dgm:prSet presAssocID="{8007D49D-B0D5-4682-A414-CBB1F7FC6F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F49B2-285E-417F-9F4B-5C74336AFFE4}" type="pres">
      <dgm:prSet presAssocID="{192670D3-281F-4115-AD26-3AF97163A7F8}" presName="boxAndChildren" presStyleCnt="0"/>
      <dgm:spPr/>
    </dgm:pt>
    <dgm:pt modelId="{44A72239-5049-4D50-AEA1-0F8A0D1B5A45}" type="pres">
      <dgm:prSet presAssocID="{192670D3-281F-4115-AD26-3AF97163A7F8}" presName="parentTextBox" presStyleLbl="node1" presStyleIdx="0" presStyleCnt="4"/>
      <dgm:spPr/>
      <dgm:t>
        <a:bodyPr/>
        <a:lstStyle/>
        <a:p>
          <a:endParaRPr lang="ru-RU"/>
        </a:p>
      </dgm:t>
    </dgm:pt>
    <dgm:pt modelId="{D320C451-1811-401A-A09C-C83769A47B6B}" type="pres">
      <dgm:prSet presAssocID="{BC8EAC18-F517-4570-A2D1-8A10040E763F}" presName="sp" presStyleCnt="0"/>
      <dgm:spPr/>
    </dgm:pt>
    <dgm:pt modelId="{EF631A16-D669-4B07-863A-D49114184FAC}" type="pres">
      <dgm:prSet presAssocID="{40AF2FB7-3703-4778-BE84-8D2E9D7D38E3}" presName="arrowAndChildren" presStyleCnt="0"/>
      <dgm:spPr/>
    </dgm:pt>
    <dgm:pt modelId="{909E5362-21E9-41E2-99DD-BC5B6FC4770E}" type="pres">
      <dgm:prSet presAssocID="{40AF2FB7-3703-4778-BE84-8D2E9D7D38E3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780226E5-8294-45E8-9692-131DAFD5433A}" type="pres">
      <dgm:prSet presAssocID="{995BB3D3-6A29-4183-BBBC-AFA8F4778E27}" presName="sp" presStyleCnt="0"/>
      <dgm:spPr/>
    </dgm:pt>
    <dgm:pt modelId="{93E8B547-954F-47CD-B2FD-56D45C8992BF}" type="pres">
      <dgm:prSet presAssocID="{D9141808-F8F4-423B-9335-E0525AFBE180}" presName="arrowAndChildren" presStyleCnt="0"/>
      <dgm:spPr/>
    </dgm:pt>
    <dgm:pt modelId="{431C5C34-CAF9-47E8-A140-6BDB9C51D246}" type="pres">
      <dgm:prSet presAssocID="{D9141808-F8F4-423B-9335-E0525AFBE180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9EC472A5-C05D-417D-920C-01BC241E3DAB}" type="pres">
      <dgm:prSet presAssocID="{4466DC66-B247-4DB9-AD4C-B811BBF1086F}" presName="sp" presStyleCnt="0"/>
      <dgm:spPr/>
    </dgm:pt>
    <dgm:pt modelId="{AF1B674C-0CBD-4B92-B513-213CA039C5C3}" type="pres">
      <dgm:prSet presAssocID="{4782E0E0-C20F-4110-9022-17793FCD1789}" presName="arrowAndChildren" presStyleCnt="0"/>
      <dgm:spPr/>
    </dgm:pt>
    <dgm:pt modelId="{3954F621-E34F-49CC-8E13-2DEBA6BE4A66}" type="pres">
      <dgm:prSet presAssocID="{4782E0E0-C20F-4110-9022-17793FCD1789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D499CC75-FFEC-47D5-AF84-EEF15E77ED8B}" type="presOf" srcId="{40AF2FB7-3703-4778-BE84-8D2E9D7D38E3}" destId="{909E5362-21E9-41E2-99DD-BC5B6FC4770E}" srcOrd="0" destOrd="0" presId="urn:microsoft.com/office/officeart/2005/8/layout/process4"/>
    <dgm:cxn modelId="{6D32393F-E343-4741-B6E7-00FD1ACC54C3}" type="presOf" srcId="{192670D3-281F-4115-AD26-3AF97163A7F8}" destId="{44A72239-5049-4D50-AEA1-0F8A0D1B5A45}" srcOrd="0" destOrd="0" presId="urn:microsoft.com/office/officeart/2005/8/layout/process4"/>
    <dgm:cxn modelId="{D4A00D92-3B18-4F09-BF21-CBB337AB34A0}" srcId="{8007D49D-B0D5-4682-A414-CBB1F7FC6FEF}" destId="{4782E0E0-C20F-4110-9022-17793FCD1789}" srcOrd="0" destOrd="0" parTransId="{D09FD1EF-1640-46FB-BD9C-55067DAB3EF3}" sibTransId="{4466DC66-B247-4DB9-AD4C-B811BBF1086F}"/>
    <dgm:cxn modelId="{5051042E-2971-438A-8F2D-68A0B1F393E7}" srcId="{8007D49D-B0D5-4682-A414-CBB1F7FC6FEF}" destId="{40AF2FB7-3703-4778-BE84-8D2E9D7D38E3}" srcOrd="2" destOrd="0" parTransId="{74D39310-F234-41C3-A568-7BC282D187E4}" sibTransId="{BC8EAC18-F517-4570-A2D1-8A10040E763F}"/>
    <dgm:cxn modelId="{1EB157CC-9CE0-483E-8246-87A273916E5E}" type="presOf" srcId="{D9141808-F8F4-423B-9335-E0525AFBE180}" destId="{431C5C34-CAF9-47E8-A140-6BDB9C51D246}" srcOrd="0" destOrd="0" presId="urn:microsoft.com/office/officeart/2005/8/layout/process4"/>
    <dgm:cxn modelId="{924BFF9E-CB3C-42FB-8D97-60FE7562631D}" srcId="{8007D49D-B0D5-4682-A414-CBB1F7FC6FEF}" destId="{192670D3-281F-4115-AD26-3AF97163A7F8}" srcOrd="3" destOrd="0" parTransId="{81E03C43-0438-41CB-A4BE-91E2F7D782CD}" sibTransId="{97435AEF-54CC-43AB-855C-5FC1A5FDFB1D}"/>
    <dgm:cxn modelId="{4F645AEB-03C0-4CC6-B4D4-FB711372F0C3}" type="presOf" srcId="{4782E0E0-C20F-4110-9022-17793FCD1789}" destId="{3954F621-E34F-49CC-8E13-2DEBA6BE4A66}" srcOrd="0" destOrd="0" presId="urn:microsoft.com/office/officeart/2005/8/layout/process4"/>
    <dgm:cxn modelId="{0503DE54-ED70-46CA-ABB6-FF0193BF1135}" srcId="{8007D49D-B0D5-4682-A414-CBB1F7FC6FEF}" destId="{D9141808-F8F4-423B-9335-E0525AFBE180}" srcOrd="1" destOrd="0" parTransId="{0756DB34-7A2D-479C-9838-B5F5636EE4BB}" sibTransId="{995BB3D3-6A29-4183-BBBC-AFA8F4778E27}"/>
    <dgm:cxn modelId="{CA168F5D-46A3-4CEB-A7D8-1C977C94417C}" type="presOf" srcId="{8007D49D-B0D5-4682-A414-CBB1F7FC6FEF}" destId="{7D67F5A0-236D-4D76-9A73-9E6DC79F4FC1}" srcOrd="0" destOrd="0" presId="urn:microsoft.com/office/officeart/2005/8/layout/process4"/>
    <dgm:cxn modelId="{F5B06F50-FFB0-40F2-9572-F1632DC577BD}" type="presParOf" srcId="{7D67F5A0-236D-4D76-9A73-9E6DC79F4FC1}" destId="{553F49B2-285E-417F-9F4B-5C74336AFFE4}" srcOrd="0" destOrd="0" presId="urn:microsoft.com/office/officeart/2005/8/layout/process4"/>
    <dgm:cxn modelId="{E6E7518A-0ED2-4BB0-B9A1-BB4ECD8F62EA}" type="presParOf" srcId="{553F49B2-285E-417F-9F4B-5C74336AFFE4}" destId="{44A72239-5049-4D50-AEA1-0F8A0D1B5A45}" srcOrd="0" destOrd="0" presId="urn:microsoft.com/office/officeart/2005/8/layout/process4"/>
    <dgm:cxn modelId="{1F6C2D04-FDAA-42F2-AD26-9ED0F0598480}" type="presParOf" srcId="{7D67F5A0-236D-4D76-9A73-9E6DC79F4FC1}" destId="{D320C451-1811-401A-A09C-C83769A47B6B}" srcOrd="1" destOrd="0" presId="urn:microsoft.com/office/officeart/2005/8/layout/process4"/>
    <dgm:cxn modelId="{0BBB376F-D64D-4643-B457-71AB261DD1FA}" type="presParOf" srcId="{7D67F5A0-236D-4D76-9A73-9E6DC79F4FC1}" destId="{EF631A16-D669-4B07-863A-D49114184FAC}" srcOrd="2" destOrd="0" presId="urn:microsoft.com/office/officeart/2005/8/layout/process4"/>
    <dgm:cxn modelId="{13D51CE4-187F-4502-93E4-250E1C694336}" type="presParOf" srcId="{EF631A16-D669-4B07-863A-D49114184FAC}" destId="{909E5362-21E9-41E2-99DD-BC5B6FC4770E}" srcOrd="0" destOrd="0" presId="urn:microsoft.com/office/officeart/2005/8/layout/process4"/>
    <dgm:cxn modelId="{2B504311-474E-4B5A-BBC3-ED987FD85F37}" type="presParOf" srcId="{7D67F5A0-236D-4D76-9A73-9E6DC79F4FC1}" destId="{780226E5-8294-45E8-9692-131DAFD5433A}" srcOrd="3" destOrd="0" presId="urn:microsoft.com/office/officeart/2005/8/layout/process4"/>
    <dgm:cxn modelId="{274A9285-C659-49BD-82AF-614BAF4F104F}" type="presParOf" srcId="{7D67F5A0-236D-4D76-9A73-9E6DC79F4FC1}" destId="{93E8B547-954F-47CD-B2FD-56D45C8992BF}" srcOrd="4" destOrd="0" presId="urn:microsoft.com/office/officeart/2005/8/layout/process4"/>
    <dgm:cxn modelId="{D797FB3C-3D68-41BB-98C8-55EAFFE22DBB}" type="presParOf" srcId="{93E8B547-954F-47CD-B2FD-56D45C8992BF}" destId="{431C5C34-CAF9-47E8-A140-6BDB9C51D246}" srcOrd="0" destOrd="0" presId="urn:microsoft.com/office/officeart/2005/8/layout/process4"/>
    <dgm:cxn modelId="{40B5F61F-C25E-4725-9A9B-1812D6ACD6FD}" type="presParOf" srcId="{7D67F5A0-236D-4D76-9A73-9E6DC79F4FC1}" destId="{9EC472A5-C05D-417D-920C-01BC241E3DAB}" srcOrd="5" destOrd="0" presId="urn:microsoft.com/office/officeart/2005/8/layout/process4"/>
    <dgm:cxn modelId="{5E6E2DB1-4F0C-4068-80D3-6321B89EF478}" type="presParOf" srcId="{7D67F5A0-236D-4D76-9A73-9E6DC79F4FC1}" destId="{AF1B674C-0CBD-4B92-B513-213CA039C5C3}" srcOrd="6" destOrd="0" presId="urn:microsoft.com/office/officeart/2005/8/layout/process4"/>
    <dgm:cxn modelId="{DED5650E-5E3B-42F0-9399-793F4C7E3FC0}" type="presParOf" srcId="{AF1B674C-0CBD-4B92-B513-213CA039C5C3}" destId="{3954F621-E34F-49CC-8E13-2DEBA6BE4A6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0D5AC-5232-4823-953D-915DDF12D3CE}">
      <dsp:nvSpPr>
        <dsp:cNvPr id="0" name=""/>
        <dsp:cNvSpPr/>
      </dsp:nvSpPr>
      <dsp:spPr>
        <a:xfrm>
          <a:off x="7" y="0"/>
          <a:ext cx="1970937" cy="47525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готовность успешно взаимодействовать с изменяющимся окружающим миром, используя свои способности для совершенствования</a:t>
          </a: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" y="1901011"/>
        <a:ext cx="1970937" cy="1901011"/>
      </dsp:txXfrm>
    </dsp:sp>
    <dsp:sp modelId="{08CD9266-12BA-4AB7-B260-C57005FD9F82}">
      <dsp:nvSpPr>
        <dsp:cNvPr id="0" name=""/>
        <dsp:cNvSpPr/>
      </dsp:nvSpPr>
      <dsp:spPr>
        <a:xfrm>
          <a:off x="216025" y="72008"/>
          <a:ext cx="1582591" cy="15825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52BA6-B13E-4225-B734-CE2C03D2E9F4}">
      <dsp:nvSpPr>
        <dsp:cNvPr id="0" name=""/>
        <dsp:cNvSpPr/>
      </dsp:nvSpPr>
      <dsp:spPr>
        <a:xfrm>
          <a:off x="2016218" y="0"/>
          <a:ext cx="1970937" cy="47525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возможность решать различные, в том числе нестандартные учебные и жизненные задачи, обладать сформированными умениями строить алгоритмы основных видов деятельности;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6218" y="1901011"/>
        <a:ext cx="1970937" cy="1901011"/>
      </dsp:txXfrm>
    </dsp:sp>
    <dsp:sp modelId="{EE0D83A3-F09B-4522-A10F-2FE8F1CAC2F0}">
      <dsp:nvSpPr>
        <dsp:cNvPr id="0" name=""/>
        <dsp:cNvSpPr/>
      </dsp:nvSpPr>
      <dsp:spPr>
        <a:xfrm>
          <a:off x="2232243" y="72008"/>
          <a:ext cx="1582591" cy="15825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1556A-397A-412A-B93E-3B24C51A9F81}">
      <dsp:nvSpPr>
        <dsp:cNvPr id="0" name=""/>
        <dsp:cNvSpPr/>
      </dsp:nvSpPr>
      <dsp:spPr>
        <a:xfrm>
          <a:off x="4062012" y="0"/>
          <a:ext cx="1970937" cy="47525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способность строить социальные отношения в соответствии с нравственно-этическими требованиями социума, правилами партнерства и сотрудничеств</a:t>
          </a:r>
          <a:r>
            <a:rPr lang="ru-RU" sz="1400" kern="1200" dirty="0" smtClean="0"/>
            <a:t>а;</a:t>
          </a:r>
          <a:endParaRPr lang="ru-RU" sz="1400" kern="1200" dirty="0"/>
        </a:p>
      </dsp:txBody>
      <dsp:txXfrm>
        <a:off x="4062012" y="1901011"/>
        <a:ext cx="1970937" cy="1901011"/>
      </dsp:txXfrm>
    </dsp:sp>
    <dsp:sp modelId="{B1D984D6-D0D1-4F49-BF48-B1AF6C519E2E}">
      <dsp:nvSpPr>
        <dsp:cNvPr id="0" name=""/>
        <dsp:cNvSpPr/>
      </dsp:nvSpPr>
      <dsp:spPr>
        <a:xfrm>
          <a:off x="4248477" y="72008"/>
          <a:ext cx="1582591" cy="158259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54C31-FB09-413D-A107-B1882757AAEC}">
      <dsp:nvSpPr>
        <dsp:cNvPr id="0" name=""/>
        <dsp:cNvSpPr/>
      </dsp:nvSpPr>
      <dsp:spPr>
        <a:xfrm>
          <a:off x="6092077" y="0"/>
          <a:ext cx="1970937" cy="47525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совокупность рефлексивных умений, обеспечивающих оценку своей грамотности, стремление к дальнейшему образованию,  самообразованию и дальнейшему развитию, умением прогнозировать свое будущее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92077" y="1901011"/>
        <a:ext cx="1970937" cy="1901011"/>
      </dsp:txXfrm>
    </dsp:sp>
    <dsp:sp modelId="{D05499DE-4F2F-4328-9B4B-BEEE649DDF5F}">
      <dsp:nvSpPr>
        <dsp:cNvPr id="0" name=""/>
        <dsp:cNvSpPr/>
      </dsp:nvSpPr>
      <dsp:spPr>
        <a:xfrm>
          <a:off x="6264695" y="72008"/>
          <a:ext cx="1582591" cy="158259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24907-1308-44A8-9FA3-246F9D44010B}">
      <dsp:nvSpPr>
        <dsp:cNvPr id="0" name=""/>
        <dsp:cNvSpPr/>
      </dsp:nvSpPr>
      <dsp:spPr>
        <a:xfrm>
          <a:off x="360065" y="4039648"/>
          <a:ext cx="7419704" cy="712879"/>
        </a:xfrm>
        <a:prstGeom prst="leftRightArrow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60CDA-8422-40F5-9903-570A136D7227}">
      <dsp:nvSpPr>
        <dsp:cNvPr id="0" name=""/>
        <dsp:cNvSpPr/>
      </dsp:nvSpPr>
      <dsp:spPr>
        <a:xfrm>
          <a:off x="0" y="3456385"/>
          <a:ext cx="6672234" cy="772826"/>
        </a:xfrm>
        <a:prstGeom prst="rect">
          <a:avLst/>
        </a:prstGeom>
        <a:gradFill rotWithShape="0">
          <a:gsLst>
            <a:gs pos="0">
              <a:srgbClr val="F67F26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</a:gradFill>
        <a:ln w="9525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Осуществлять саморазвитие</a:t>
          </a:r>
          <a:endParaRPr lang="ru-RU" sz="2700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3456385"/>
        <a:ext cx="6672234" cy="772826"/>
      </dsp:txXfrm>
    </dsp:sp>
    <dsp:sp modelId="{66FED8F9-9439-4811-A1F5-248C1FD97087}">
      <dsp:nvSpPr>
        <dsp:cNvPr id="0" name=""/>
        <dsp:cNvSpPr/>
      </dsp:nvSpPr>
      <dsp:spPr>
        <a:xfrm rot="10800000">
          <a:off x="0" y="2304253"/>
          <a:ext cx="6672234" cy="1188607"/>
        </a:xfrm>
        <a:prstGeom prst="upArrowCallout">
          <a:avLst/>
        </a:prstGeom>
        <a:gradFill rotWithShape="0">
          <a:gsLst>
            <a:gs pos="0">
              <a:srgbClr val="F67F26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</a:gradFill>
        <a:ln w="9525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Оценивать знания и умения</a:t>
          </a:r>
          <a:endParaRPr lang="ru-RU" sz="27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304253"/>
        <a:ext cx="6672234" cy="772321"/>
      </dsp:txXfrm>
    </dsp:sp>
    <dsp:sp modelId="{86E41775-3505-4E59-9877-561B7ED6A454}">
      <dsp:nvSpPr>
        <dsp:cNvPr id="0" name=""/>
        <dsp:cNvSpPr/>
      </dsp:nvSpPr>
      <dsp:spPr>
        <a:xfrm rot="10800000">
          <a:off x="0" y="1178479"/>
          <a:ext cx="6672234" cy="1188607"/>
        </a:xfrm>
        <a:prstGeom prst="upArrowCallout">
          <a:avLst/>
        </a:prstGeom>
        <a:gradFill rotWithShape="0">
          <a:gsLst>
            <a:gs pos="0">
              <a:srgbClr val="F67F26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</a:gradFill>
        <a:ln w="9525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Применять знания и умения</a:t>
          </a:r>
        </a:p>
      </dsp:txBody>
      <dsp:txXfrm rot="10800000">
        <a:off x="0" y="1178479"/>
        <a:ext cx="6672234" cy="772321"/>
      </dsp:txXfrm>
    </dsp:sp>
    <dsp:sp modelId="{AB26A816-3424-434B-9E3C-141C15834019}">
      <dsp:nvSpPr>
        <dsp:cNvPr id="0" name=""/>
        <dsp:cNvSpPr/>
      </dsp:nvSpPr>
      <dsp:spPr>
        <a:xfrm rot="10800000">
          <a:off x="0" y="1464"/>
          <a:ext cx="6672234" cy="1188607"/>
        </a:xfrm>
        <a:prstGeom prst="upArrowCallout">
          <a:avLst/>
        </a:prstGeom>
        <a:gradFill rotWithShape="0">
          <a:gsLst>
            <a:gs pos="0">
              <a:srgbClr val="F67F26"/>
            </a:gs>
            <a:gs pos="48000">
              <a:schemeClr val="accent6">
                <a:lumMod val="40000"/>
                <a:lumOff val="60000"/>
              </a:schemeClr>
            </a:gs>
            <a:gs pos="99000">
              <a:schemeClr val="accent6">
                <a:lumMod val="20000"/>
                <a:lumOff val="80000"/>
              </a:schemeClr>
            </a:gs>
          </a:gsLst>
          <a:lin ang="16200000" scaled="1"/>
        </a:gradFill>
        <a:ln w="9525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Добывать знания</a:t>
          </a:r>
        </a:p>
      </dsp:txBody>
      <dsp:txXfrm rot="10800000">
        <a:off x="0" y="1464"/>
        <a:ext cx="6672234" cy="7723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483DC-FE5F-40E2-BF98-9004B9D0B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7632848" cy="280831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предпосылок функциональной грамотности у детей дошкольного возраста в рамках подготовке к обучению в школе»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7F93EE9-506F-4E4B-8C27-A2001EA2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5373216"/>
            <a:ext cx="5688632" cy="1368152"/>
          </a:xfrm>
        </p:spPr>
        <p:txBody>
          <a:bodyPr>
            <a:noAutofit/>
          </a:bodyPr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Подготовила педагог-психолог:</a:t>
            </a:r>
          </a:p>
          <a:p>
            <a:pPr algn="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Кишкина Е.А.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8912" cy="1944216"/>
          </a:xfrm>
        </p:spPr>
        <p:txBody>
          <a:bodyPr>
            <a:noAutofit/>
          </a:bodyPr>
          <a:lstStyle/>
          <a:p>
            <a:r>
              <a:rPr lang="ru-RU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Естественнонаучная </a:t>
            </a:r>
            <a:r>
              <a:rPr lang="ru-RU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грамотность/ </a:t>
            </a:r>
            <a:r>
              <a:rPr lang="ru-RU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естественнонаучных представлений и основ экологической грамотности у </a:t>
            </a:r>
            <a:r>
              <a:rPr lang="ru-RU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дошкольников:</a:t>
            </a: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420888"/>
            <a:ext cx="7848872" cy="31683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использовать естественнонаучные знания, выявлять проблемы и делать обоснованные выводы, необходимые для понимания окружающего мира и тех изменений, которые вносит в него деятельность человека, и для принятия соответствующих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8356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и финансовая  грамотность: 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568952" cy="3744416"/>
          </a:xfrm>
        </p:spPr>
        <p:txBody>
          <a:bodyPr>
            <a:no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определять и понимать роль математики в мире, в котором он живет, высказывать хорошо обоснованные математические суждения и использовать математику так, чтобы удовлетворять в настоящем и будущем потребности, присущие созидательному, заинтересованному и мыслящему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гражданину;</a:t>
            </a:r>
          </a:p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бережливости,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деловитости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рационального поведения в отношении простых обменных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операций, трудолюбия,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здоровой ценностной оценки любых результатов труда, будь то товары или деньги, а также формирование у ребенка правильного представления о финансовом мире, которое сможет помочь ему стать самостоятельным и взвешенные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38329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социально-коммуникативной грамотности </a:t>
            </a:r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579296" cy="396044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нормах и ценностях, принятых в обществе, включая моральные и нравственные ценности; </a:t>
            </a: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общаться и взаимодействовать со сверстниками; </a:t>
            </a: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самостоятельности, целенаправленности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действий; </a:t>
            </a: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 эмоциональный интеллект, отзывчивость, сопереживание, </a:t>
            </a: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совместной деятельности со сверстниками, </a:t>
            </a: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социально-коммуникативные речевые умения (развивать способность вступать в общение и поддерживать его).</a:t>
            </a:r>
          </a:p>
        </p:txBody>
      </p:sp>
    </p:spTree>
    <p:extLst>
      <p:ext uri="{BB962C8B-B14F-4D97-AF65-F5344CB8AC3E}">
        <p14:creationId xmlns:p14="http://schemas.microsoft.com/office/powerpoint/2010/main" val="15896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Глобальные </a:t>
            </a:r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компетенции: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42783"/>
              </p:ext>
            </p:extLst>
          </p:nvPr>
        </p:nvGraphicFramePr>
        <p:xfrm>
          <a:off x="539552" y="1196752"/>
          <a:ext cx="835292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48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>
            <a:normAutofit/>
          </a:bodyPr>
          <a:lstStyle/>
          <a:p>
            <a:r>
              <a:rPr lang="ru-RU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идея:</a:t>
            </a:r>
            <a:endParaRPr lang="ru-RU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683568" y="1268760"/>
            <a:ext cx="8064896" cy="4824536"/>
          </a:xfrm>
          <a:prstGeom prst="foldedCorner">
            <a:avLst>
              <a:gd name="adj" fmla="val 27110"/>
            </a:avLst>
          </a:prstGeom>
          <a:solidFill>
            <a:srgbClr val="FABCA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инструментария для формирования предпосылок функциональной грамотности детей дошкольного возраста в процессе подготовки к обучению в школе и обеспечение преемственности дошкольного и начального уровней общего образования.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2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064896" cy="1498178"/>
          </a:xfrm>
        </p:spPr>
        <p:txBody>
          <a:bodyPr>
            <a:noAutofit/>
          </a:bodyPr>
          <a:lstStyle/>
          <a:p>
            <a:r>
              <a:rPr lang="ru-RU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технологии </a:t>
            </a:r>
            <a:r>
              <a:rPr lang="ru-RU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предпосылок функциональной грамотности дошкольников </a:t>
            </a:r>
            <a:endParaRPr lang="ru-RU" sz="32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744486"/>
              </p:ext>
            </p:extLst>
          </p:nvPr>
        </p:nvGraphicFramePr>
        <p:xfrm>
          <a:off x="683568" y="1988840"/>
          <a:ext cx="8002587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0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 lvl="0"/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7"/>
          </a:xfrm>
        </p:spPr>
        <p:txBody>
          <a:bodyPr>
            <a:normAutofit lnSpcReduction="1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мотивационной сферы старших дошкольников;</a:t>
            </a:r>
          </a:p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детей представление о школе, профессии учителя;</a:t>
            </a:r>
          </a:p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его внутренней позиции школьника, то есть систему потребностей и стремлений ребёнка;</a:t>
            </a:r>
          </a:p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отношения к учителю, сверстникам, и самому к себе, то есть вне ситуативно-личностное общение.</a:t>
            </a:r>
          </a:p>
          <a:p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47248" cy="720080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Блоки сказок</a:t>
            </a:r>
            <a:endParaRPr lang="ru-RU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492562"/>
              </p:ext>
            </p:extLst>
          </p:nvPr>
        </p:nvGraphicFramePr>
        <p:xfrm>
          <a:off x="395536" y="908720"/>
          <a:ext cx="829126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517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работы со сказками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536" y="980728"/>
            <a:ext cx="8496944" cy="5544616"/>
          </a:xfrm>
          <a:prstGeom prst="round2DiagRect">
            <a:avLst>
              <a:gd name="adj1" fmla="val 20135"/>
              <a:gd name="adj2" fmla="val 0"/>
            </a:avLst>
          </a:prstGeom>
          <a:solidFill>
            <a:srgbClr val="F8D6D6"/>
          </a:solidFill>
          <a:ln>
            <a:solidFill>
              <a:srgbClr val="F67F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тема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Понимание  основных идей сказки, то есть  того, что с ее  помощью нам хотели передать  наши предки,  какой опыт,  о чем хотели предупредить,  чем подбодрить и пр.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Линия героев сказки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Мотивы  поступков. Понимание видимой  и скрытой мотивации героев сказки.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Линия героев сказки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Способы преодоления трудностей. «Составление  списка» способов преодоления трудностей героями сказки.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Линия героев сказки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Отношение к окружающему миру и к самому себе. Понимание общей направ­ленности героя: созидатель он или разрушитель по отношению к окружающему миру, другим героям? 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Актуализированные чувства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Осознание эмоциональной реакции, которую вызывает у героя определенная ситуация и почему это именно так? 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07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7544" y="908720"/>
            <a:ext cx="8280920" cy="5688632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игровых технологий на занятиях в ДОУ: </a:t>
            </a:r>
          </a:p>
          <a:p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делает ребёнка более активным; </a:t>
            </a:r>
          </a:p>
          <a:p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повышает познавательный интерес; </a:t>
            </a:r>
          </a:p>
          <a:p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развивает память, мышление и внимание; </a:t>
            </a:r>
          </a:p>
          <a:p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развитию творческих способностей, выработке речевых умений и навыков.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21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7"/>
            <a:ext cx="8064897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важнейших задач современного образования </a:t>
            </a: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формирование функционально грамотных людей. Эта задача является актуальной и для дошкольного образования, поскольку подготовка к школе требует формирования важнейших компетенций уже в </a:t>
            </a:r>
            <a:r>
              <a:rPr lang="ru-RU" sz="2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предшкольный</a:t>
            </a: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период воспитания.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Актуальность данной проблемы стимулирует постоянный поиск новых идей и технологий, позволяющих оптимизировать образовательную деятельность с современным ребёнком.</a:t>
            </a:r>
            <a:endParaRPr lang="ru-RU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технологий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624546"/>
              </p:ext>
            </p:extLst>
          </p:nvPr>
        </p:nvGraphicFramePr>
        <p:xfrm>
          <a:off x="323528" y="980728"/>
          <a:ext cx="8640960" cy="5217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6603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проблемного обучения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5472608"/>
          </a:xfrm>
        </p:spPr>
        <p:txBody>
          <a:bodyPr>
            <a:normAutofit/>
          </a:bodyPr>
          <a:lstStyle/>
          <a:p>
            <a:r>
              <a:rPr lang="ru-RU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проблемного обучения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педагог создает познавательную ситуацию или задачу и предоставляет воспитанникам возможность самостоятельно найти пути ее решения, применяя при этом имеющийся объем знаний и умений. Благодаря такой деятельности дети учатся активизировать свои знания, мыслить критично, самостоятельно организовывать процесс познания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обучение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 это тип развивающего обучения, содержание которого представлено системой проблемных задач различного уровня сложности, в процессе решения которых учащиеся овладевают новыми знаниями и способами действия, а через это происходит формирование творческих способностей: продуктивного мышления, воображения, познавательной мотивации, интеллектуальных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эмоций. 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014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940966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применения проблемного обучения: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558626"/>
              </p:ext>
            </p:extLst>
          </p:nvPr>
        </p:nvGraphicFramePr>
        <p:xfrm>
          <a:off x="107504" y="1052736"/>
          <a:ext cx="87953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27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технологии проблемного обучения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73892177"/>
              </p:ext>
            </p:extLst>
          </p:nvPr>
        </p:nvGraphicFramePr>
        <p:xfrm>
          <a:off x="395536" y="1268760"/>
          <a:ext cx="84249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07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4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>
            <a:normAutofit lnSpcReduction="10000"/>
          </a:bodyPr>
          <a:lstStyle/>
          <a:p>
            <a:r>
              <a:rPr lang="ru-RU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это приключенческая игра, в которой необходимо решать задачи для продвижения по сюжету. Суть в том, что, как правило, есть некая цель, дойти до которой можно только последовательно разгадывая загадки. Каждая загадка - это ключ к следующей точке и следующей задаче. А задачи могут быть самыми разными: активными, творческими, интеллектуальными.</a:t>
            </a:r>
          </a:p>
        </p:txBody>
      </p:sp>
    </p:spTree>
    <p:extLst>
      <p:ext uri="{BB962C8B-B14F-4D97-AF65-F5344CB8AC3E}">
        <p14:creationId xmlns:p14="http://schemas.microsoft.com/office/powerpoint/2010/main" val="38305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разные виды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53953" y="1484784"/>
            <a:ext cx="8352928" cy="5184576"/>
          </a:xfrm>
          <a:prstGeom prst="round2DiagRect">
            <a:avLst/>
          </a:prstGeom>
          <a:solidFill>
            <a:srgbClr val="FFDE75"/>
          </a:solidFill>
          <a:ln>
            <a:solidFill>
              <a:srgbClr val="F67F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</a:t>
            </a: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художественной литературы и фольклора.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2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08720"/>
            <a:ext cx="3672408" cy="2754306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940974" cy="3921299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98" y="980728"/>
            <a:ext cx="2921372" cy="3895163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680520" cy="3510390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364302" cy="3273227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4340300" cy="2946453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72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86409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игры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032770" cy="3755662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19"/>
            <a:ext cx="3394472" cy="4525963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896"/>
            <a:ext cx="3144592" cy="4061048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141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86409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313453" cy="3235090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3770"/>
            <a:ext cx="5033533" cy="3775150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194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32657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Начинать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формировать функциональную грамотность необходимо уже с дошкольного возраста т. к. функциональная грамотность становится одним из базовых факторов, способствующих активному участию ребенка во всех видов его деятельности, потребностью активной личности дошкольника, для формирования высокого уровня общения и социальных отношений.</a:t>
            </a: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Развитие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предпосылок функциональной грамотности способствует не только реализации преемственности дошкольной и школьной ступени, но и закладывает основу для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успешного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воспитанников детского сада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школе.</a:t>
            </a: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3456384" cy="4032448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71800"/>
            <a:ext cx="4419198" cy="3223017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45" y="332656"/>
            <a:ext cx="4084567" cy="3314884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546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обучение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224272" cy="3168204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59658"/>
            <a:ext cx="4392488" cy="3294366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88" y="3284984"/>
            <a:ext cx="3977415" cy="2983061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453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57606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-технология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1" y="908050"/>
            <a:ext cx="4272823" cy="3204617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3744416" cy="2808312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4513924" cy="3201219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356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550634" cy="3412976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4608512" cy="3456384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76465" cy="3397108"/>
          </a:xfrm>
          <a:prstGeom prst="rect">
            <a:avLst/>
          </a:prstGeom>
          <a:noFill/>
          <a:ln w="666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591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611560" y="1700808"/>
            <a:ext cx="8064896" cy="4608512"/>
          </a:xfrm>
          <a:prstGeom prst="horizontalScroll">
            <a:avLst>
              <a:gd name="adj" fmla="val 19868"/>
            </a:avLst>
          </a:prstGeom>
          <a:gradFill>
            <a:gsLst>
              <a:gs pos="0">
                <a:srgbClr val="00B050"/>
              </a:gs>
              <a:gs pos="50000">
                <a:srgbClr val="FFC000"/>
              </a:gs>
              <a:gs pos="100000">
                <a:srgbClr val="FFFF00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16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20880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«функциональная грамотность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»?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51520" y="278498"/>
            <a:ext cx="8784976" cy="6462870"/>
          </a:xfrm>
          <a:prstGeom prst="horizontalScroll">
            <a:avLst>
              <a:gd name="adj" fmla="val 788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Функциональная грамотность рассматривается, как способность использовать все постоянно приобретаемые в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	Основные 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признаки функционально грамотной личности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это человек самостоятельный, познающий и умеющий жить среди людей, обладающий определёнными качествами, ключевыми компетенциями.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4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14290"/>
            <a:ext cx="7947992" cy="1714512"/>
          </a:xfrm>
        </p:spPr>
        <p:txBody>
          <a:bodyPr>
            <a:no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характеризуется следующими показателями: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765215"/>
              </p:ext>
            </p:extLst>
          </p:nvPr>
        </p:nvGraphicFramePr>
        <p:xfrm>
          <a:off x="755576" y="1772816"/>
          <a:ext cx="806489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23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Функциональная грамотность связана с готовностью: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4352503"/>
              </p:ext>
            </p:extLst>
          </p:nvPr>
        </p:nvGraphicFramePr>
        <p:xfrm>
          <a:off x="1835696" y="1772816"/>
          <a:ext cx="6672234" cy="43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9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88740"/>
            <a:ext cx="79928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1900863"/>
            <a:ext cx="218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Математическая/финансовая грамотность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1900863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Естественно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научная-научная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экологическая грамотность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458112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Глобальные компетенции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3789040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Социально-коммуникативная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грамотность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188641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Международные образовательные стандарты Функциональная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грамотность дошкольника</a:t>
            </a:r>
          </a:p>
        </p:txBody>
      </p:sp>
    </p:spTree>
    <p:extLst>
      <p:ext uri="{BB962C8B-B14F-4D97-AF65-F5344CB8AC3E}">
        <p14:creationId xmlns:p14="http://schemas.microsoft.com/office/powerpoint/2010/main" val="40829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92888" cy="1656184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как базис формирования функциональной грамотности ребенка в условиях реализации </a:t>
            </a: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ФОП </a:t>
            </a:r>
            <a:r>
              <a:rPr lang="ru-RU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76872"/>
            <a:ext cx="8064896" cy="338437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и математической грамотности детей дошкольного возраста 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активности дошкольников 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естественнонаучных представлений и основ экологической грамотности у дошкольников 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социально-коммуникативной грамотности на уровне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2843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524056" cy="1512168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грамотность, формирование </a:t>
            </a:r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активности дошкольников</a:t>
            </a:r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04864"/>
            <a:ext cx="7632848" cy="33123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понимать и использовать письменные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тексты;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размышлять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них и заниматься чтением для того, чтобы достигать своих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свои знания и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частвовать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5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1250</Words>
  <Application>Microsoft Office PowerPoint</Application>
  <PresentationFormat>Экран (4:3)</PresentationFormat>
  <Paragraphs>136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«Формирование предпосылок функциональной грамотности у детей дошкольного возраста в рамках подготовке к обучению в школе»</vt:lpstr>
      <vt:lpstr>Презентация PowerPoint</vt:lpstr>
      <vt:lpstr>Презентация PowerPoint</vt:lpstr>
      <vt:lpstr>Презентация PowerPoint</vt:lpstr>
      <vt:lpstr>Функциональная грамотность характеризуется следующими показателями: </vt:lpstr>
      <vt:lpstr>Функциональная грамотность связана с готовностью:</vt:lpstr>
      <vt:lpstr>Презентация PowerPoint</vt:lpstr>
      <vt:lpstr>Дошкольное образование как базис формирования функциональной грамотности ребенка в условиях реализации ФОП ДО  </vt:lpstr>
      <vt:lpstr>Читательская грамотность, формирование речевой активности дошкольников: </vt:lpstr>
      <vt:lpstr>Естественнонаучная грамотность/ Формирование естественнонаучных представлений и основ экологической грамотности у дошкольников: </vt:lpstr>
      <vt:lpstr>Математическая и финансовая  грамотность: </vt:lpstr>
      <vt:lpstr>Формирование социально-коммуникативной грамотности :</vt:lpstr>
      <vt:lpstr>Глобальные компетенции:</vt:lpstr>
      <vt:lpstr>Основная идея:</vt:lpstr>
      <vt:lpstr>Методы и технологии формирования предпосылок функциональной грамотности дошкольников </vt:lpstr>
      <vt:lpstr>Сказкотерапия </vt:lpstr>
      <vt:lpstr>Блоки сказок</vt:lpstr>
      <vt:lpstr>Схема работы со сказками</vt:lpstr>
      <vt:lpstr>Игровые технологии</vt:lpstr>
      <vt:lpstr>Виды игровых технологий</vt:lpstr>
      <vt:lpstr>Технология проблемного обучения</vt:lpstr>
      <vt:lpstr>Условия для успешного применения проблемного обучения: </vt:lpstr>
      <vt:lpstr>Основные этапы технологии проблемного обучения </vt:lpstr>
      <vt:lpstr>Квест технологии</vt:lpstr>
      <vt:lpstr>В ходе квеста реализуются разные виды деятельности:</vt:lpstr>
      <vt:lpstr>Дидактические игры</vt:lpstr>
      <vt:lpstr>Презентация PowerPoint</vt:lpstr>
      <vt:lpstr>Театрализованные игры</vt:lpstr>
      <vt:lpstr>Сюжетно-ролевые игры</vt:lpstr>
      <vt:lpstr>Презентация PowerPoint</vt:lpstr>
      <vt:lpstr>Проблемное обучение</vt:lpstr>
      <vt:lpstr>Квест-технология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Кишкин</dc:creator>
  <cp:lastModifiedBy>Александр Кишкин</cp:lastModifiedBy>
  <cp:revision>57</cp:revision>
  <dcterms:created xsi:type="dcterms:W3CDTF">2023-11-05T12:20:20Z</dcterms:created>
  <dcterms:modified xsi:type="dcterms:W3CDTF">2023-11-20T15:59:48Z</dcterms:modified>
</cp:coreProperties>
</file>