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6" r:id="rId3"/>
    <p:sldId id="280" r:id="rId4"/>
    <p:sldId id="278" r:id="rId5"/>
    <p:sldId id="279" r:id="rId6"/>
    <p:sldId id="262" r:id="rId7"/>
    <p:sldId id="267" r:id="rId8"/>
    <p:sldId id="306" r:id="rId9"/>
    <p:sldId id="307" r:id="rId10"/>
    <p:sldId id="261" r:id="rId11"/>
    <p:sldId id="300" r:id="rId12"/>
    <p:sldId id="301" r:id="rId13"/>
    <p:sldId id="302" r:id="rId14"/>
    <p:sldId id="259" r:id="rId15"/>
    <p:sldId id="303" r:id="rId16"/>
    <p:sldId id="258" r:id="rId17"/>
    <p:sldId id="266" r:id="rId18"/>
    <p:sldId id="270" r:id="rId19"/>
    <p:sldId id="265" r:id="rId20"/>
    <p:sldId id="272" r:id="rId21"/>
    <p:sldId id="299" r:id="rId22"/>
    <p:sldId id="308" r:id="rId23"/>
    <p:sldId id="305" r:id="rId24"/>
    <p:sldId id="304" r:id="rId25"/>
    <p:sldId id="283" r:id="rId26"/>
    <p:sldId id="293" r:id="rId27"/>
    <p:sldId id="284" r:id="rId28"/>
    <p:sldId id="285" r:id="rId29"/>
    <p:sldId id="290" r:id="rId30"/>
    <p:sldId id="269" r:id="rId31"/>
    <p:sldId id="294" r:id="rId32"/>
    <p:sldId id="292" r:id="rId33"/>
    <p:sldId id="295" r:id="rId34"/>
    <p:sldId id="309" r:id="rId35"/>
    <p:sldId id="263" r:id="rId36"/>
    <p:sldId id="287" r:id="rId37"/>
    <p:sldId id="271" r:id="rId38"/>
    <p:sldId id="275" r:id="rId39"/>
    <p:sldId id="298" r:id="rId40"/>
  </p:sldIdLst>
  <p:sldSz cx="9144000" cy="6858000" type="screen4x3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2D404E1-FB84-49EC-8BE0-44F9821105A9}">
          <p14:sldIdLst>
            <p14:sldId id="256"/>
            <p14:sldId id="276"/>
            <p14:sldId id="280"/>
            <p14:sldId id="278"/>
            <p14:sldId id="279"/>
            <p14:sldId id="262"/>
            <p14:sldId id="267"/>
            <p14:sldId id="306"/>
            <p14:sldId id="307"/>
            <p14:sldId id="261"/>
            <p14:sldId id="300"/>
            <p14:sldId id="301"/>
            <p14:sldId id="302"/>
            <p14:sldId id="259"/>
            <p14:sldId id="303"/>
            <p14:sldId id="258"/>
            <p14:sldId id="266"/>
            <p14:sldId id="270"/>
            <p14:sldId id="265"/>
            <p14:sldId id="272"/>
            <p14:sldId id="299"/>
            <p14:sldId id="308"/>
            <p14:sldId id="305"/>
            <p14:sldId id="304"/>
            <p14:sldId id="283"/>
            <p14:sldId id="293"/>
            <p14:sldId id="284"/>
            <p14:sldId id="285"/>
            <p14:sldId id="290"/>
            <p14:sldId id="269"/>
            <p14:sldId id="294"/>
            <p14:sldId id="292"/>
            <p14:sldId id="295"/>
            <p14:sldId id="309"/>
            <p14:sldId id="263"/>
            <p14:sldId id="287"/>
          </p14:sldIdLst>
        </p14:section>
        <p14:section name="Раздел без заголовка" id="{D45B86CF-0173-4570-88E5-B0A7533D927E}">
          <p14:sldIdLst>
            <p14:sldId id="271"/>
            <p14:sldId id="275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79" d="100"/>
          <a:sy n="79" d="100"/>
        </p:scale>
        <p:origin x="156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50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EF1AB-EFFD-4733-BAA2-276500D5D652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5838A-5B0B-4B6C-B5C7-A2AFDAF5EC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6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5838A-5B0B-4B6C-B5C7-A2AFDAF5ECC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97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199917"/>
            <a:ext cx="7200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«ЦРР-детский сад №104 «Золотая рыбка» г. Орска</a:t>
            </a:r>
          </a:p>
          <a:p>
            <a:endParaRPr lang="ru-RU" sz="2000" b="1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теме: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финансовой грамотности у детей дошкольного возраста в различных видах детской деятельности»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4365104"/>
            <a:ext cx="525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39725" algn="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Жусупова Римма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Алпысбаевна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-339725" algn="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1КК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832" y="3385131"/>
            <a:ext cx="2011969" cy="2350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76384-824C-77E7-804E-3E3CCC49BF41}"/>
              </a:ext>
            </a:extLst>
          </p:cNvPr>
          <p:cNvSpPr txBox="1"/>
          <p:nvPr/>
        </p:nvSpPr>
        <p:spPr>
          <a:xfrm>
            <a:off x="3887924" y="5736092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Орск, 2025 г.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920621"/>
            <a:ext cx="7920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имеет ценность?</a:t>
            </a:r>
          </a:p>
          <a:p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Продукты, предметы и услуги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люди создают в процессе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людей разные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профессии.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то, чему человек учится достаточно долго для того чтобы делать что-то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и полезное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людей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высоком качестве. Тогда другие люди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создаваемые продукты, предметы и услуги – обменивая их на деньги.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Соответственно сам человек покупает у других людей продукты, предметы и услуги которые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умеет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     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хочет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сам.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16" y="620688"/>
            <a:ext cx="392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финансов»</a:t>
            </a:r>
            <a:endParaRPr 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4671" y="411392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3C55CB-31B6-47C5-9966-BFAD934E3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6" y="1484784"/>
            <a:ext cx="7499432" cy="45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385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7141-6830-9A65-CCE7-8CD41AFE4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A1A829-B78C-4C43-3B2A-F2403B1AFC73}"/>
              </a:ext>
            </a:extLst>
          </p:cNvPr>
          <p:cNvSpPr txBox="1"/>
          <p:nvPr/>
        </p:nvSpPr>
        <p:spPr>
          <a:xfrm>
            <a:off x="4716016" y="620688"/>
            <a:ext cx="392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финансов»</a:t>
            </a:r>
            <a:endParaRPr 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2F134D-1313-B4B9-5CE8-E721262BD114}"/>
              </a:ext>
            </a:extLst>
          </p:cNvPr>
          <p:cNvSpPr/>
          <p:nvPr/>
        </p:nvSpPr>
        <p:spPr>
          <a:xfrm>
            <a:off x="664671" y="411392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5F63C3-20E4-CA22-25E8-F6B850499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9"/>
          <a:stretch/>
        </p:blipFill>
        <p:spPr>
          <a:xfrm>
            <a:off x="1011755" y="1911066"/>
            <a:ext cx="7302303" cy="389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2134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3F62E-2310-060A-12A4-7779EAE83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9DADC6-09B4-982C-562A-CAD528E8DF30}"/>
              </a:ext>
            </a:extLst>
          </p:cNvPr>
          <p:cNvSpPr txBox="1"/>
          <p:nvPr/>
        </p:nvSpPr>
        <p:spPr>
          <a:xfrm>
            <a:off x="4716016" y="620688"/>
            <a:ext cx="392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финансов»</a:t>
            </a:r>
            <a:endParaRPr 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53AF52-B035-DB68-DAA0-0FD3BEF3F062}"/>
              </a:ext>
            </a:extLst>
          </p:cNvPr>
          <p:cNvSpPr/>
          <p:nvPr/>
        </p:nvSpPr>
        <p:spPr>
          <a:xfrm>
            <a:off x="664671" y="411392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0F5833-AB80-7EA9-DB50-F555101B0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6"/>
          <a:stretch/>
        </p:blipFill>
        <p:spPr>
          <a:xfrm>
            <a:off x="782131" y="1988076"/>
            <a:ext cx="7579737" cy="39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950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877362"/>
            <a:ext cx="70567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современных условиях жизни даже дошкольнику приходится сталкиваться с таким понятием, как «деньги». В настоящее время в связи с переходом России к рынку значительно повышаются требования к уровню экономической грамотности, как взрослых, так и детей.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D3139C-3494-4074-B4E9-84134CB8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2583701"/>
            <a:ext cx="5400600" cy="3668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E2F19-39B7-7376-F4FE-F7A58B117545}"/>
              </a:ext>
            </a:extLst>
          </p:cNvPr>
          <p:cNvSpPr txBox="1"/>
          <p:nvPr/>
        </p:nvSpPr>
        <p:spPr>
          <a:xfrm>
            <a:off x="1979712" y="5080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денег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FB83-4FB4-7D10-61CD-BAAF2183B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3EB5D-BDBE-AF03-2BB0-3DD13A920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384376" cy="23762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38C12B-30EE-4B4C-9FE3-8C1D254C0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1"/>
            <a:ext cx="3600400" cy="2376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E9780C-B9FD-4C6B-B9B3-6313BD8A3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10"/>
            <a:ext cx="3600400" cy="25202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6E750A-3D87-4734-AA5A-B36CD1090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01009"/>
            <a:ext cx="3384376" cy="25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127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474345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AE6FCC-8EDE-4686-ACC6-2F92CC9EE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40318"/>
            <a:ext cx="3358498" cy="1988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EA32F6-4774-4461-AB2C-09217476C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0355"/>
            <a:ext cx="3646531" cy="20186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8AAB4-4D17-4165-8355-89F9718D1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17190"/>
            <a:ext cx="3978076" cy="23042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F7880F-284A-4D3B-8A50-C7683FA9A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08" y="836714"/>
            <a:ext cx="3888433" cy="25202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0976C-F9A4-4C0A-B4F6-55D6EFB11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45024"/>
            <a:ext cx="4050084" cy="25202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7A4C7D-4AAB-4BED-B43E-1B51CDC9E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836714"/>
            <a:ext cx="3518843" cy="25202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EC8060-1B8C-BB1A-D710-168697CDE1B5}"/>
              </a:ext>
            </a:extLst>
          </p:cNvPr>
          <p:cNvSpPr txBox="1"/>
          <p:nvPr/>
        </p:nvSpPr>
        <p:spPr>
          <a:xfrm>
            <a:off x="1979712" y="5080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8DD46-CA42-4A8D-A2D3-3EDFE993B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50538"/>
            <a:ext cx="3330004" cy="24745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9E1E59-1B4B-4EFC-A963-52B324FF0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172242"/>
            <a:ext cx="3600401" cy="2452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51DBB9-2EE5-4C09-8F42-68DE968B8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61048"/>
            <a:ext cx="3456384" cy="22322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692696"/>
            <a:ext cx="72728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берутся деньги?</a:t>
            </a:r>
          </a:p>
          <a:p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работает сам, открывает свое дело, бизнес. В этом случае он может получать прибыль, а может и не получить.</a:t>
            </a:r>
          </a:p>
          <a:p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подходящую работу и заключить Договор, где оговорено что и какого качества человек будет делать, размер оплаты его труда. 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Гонорар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заключить договор на продажу какого – то произведения и получить разовую выплату.</a:t>
            </a:r>
          </a:p>
          <a:p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2A503-A4BE-4CC7-A506-4672C79BA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267"/>
            <a:ext cx="1944216" cy="1508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2E7E3E-A25A-454F-80F4-613B8E4D9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11" y="3284984"/>
            <a:ext cx="2131579" cy="15713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37B51F-6FD4-42A2-AE7B-2B4D32244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645024"/>
            <a:ext cx="3240360" cy="23042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1124744"/>
            <a:ext cx="705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 сформированных первичных экономических представлений невозможно формирование финансовой грамотности.</a:t>
            </a:r>
          </a:p>
          <a:p>
            <a:pPr algn="ctr"/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Насыщение жизни дошкольников элементарными экономическими сведениями способствует развитию предпосылок формирования реального экономического мышления, что сделает этот процесс более осознанным.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620688"/>
            <a:ext cx="77048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старонормандского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кошелек, сумка, мешок с деньгами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Соотношение доходов и расходов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финансовый план семьи, бизнеса организации, государства на какой-то период времени.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2C7EF-70B6-423D-888E-BEFA8B0BF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2896"/>
            <a:ext cx="5706268" cy="34563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7D699E-881A-4E11-AC0E-B55255E4F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" y="620688"/>
            <a:ext cx="4176464" cy="2913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0ADCE1-E1E3-4B12-A326-79D72C0A6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3" y="3254034"/>
            <a:ext cx="4698156" cy="29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912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034C-37AE-A92A-E4C4-8AF72B195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6084FD-8E70-EA15-D48B-31C442409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5112568" cy="30963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314C5E-B437-BA0C-B82E-FA3838DF3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13176"/>
            <a:ext cx="457886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864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C9464-6C47-FF77-DCA2-C5B9A4B00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74CF47-7C30-6E83-341E-2754E7BCA381}"/>
              </a:ext>
            </a:extLst>
          </p:cNvPr>
          <p:cNvSpPr txBox="1"/>
          <p:nvPr/>
        </p:nvSpPr>
        <p:spPr>
          <a:xfrm>
            <a:off x="899592" y="1720840"/>
            <a:ext cx="73448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 простого у сложному;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наглядности, доступности, занимательности;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индивидуализации;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развивающего обучения;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учёта возрастных особенностей детей;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интеграции образовательных областей.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A990D-EBEC-583A-C830-BC39B9F851AF}"/>
              </a:ext>
            </a:extLst>
          </p:cNvPr>
          <p:cNvSpPr txBox="1"/>
          <p:nvPr/>
        </p:nvSpPr>
        <p:spPr>
          <a:xfrm>
            <a:off x="2627784" y="9087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берутся деньги?</a:t>
            </a:r>
          </a:p>
        </p:txBody>
      </p:sp>
    </p:spTree>
    <p:extLst>
      <p:ext uri="{BB962C8B-B14F-4D97-AF65-F5344CB8AC3E}">
        <p14:creationId xmlns:p14="http://schemas.microsoft.com/office/powerpoint/2010/main" val="58997928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2422C-B2AE-B66B-43DD-D8FAD1C4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138194-2EB8-A251-5040-722470181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3" y="586753"/>
            <a:ext cx="3803350" cy="28422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CF50EC-1630-9681-86BD-F8018819B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29" y="628872"/>
            <a:ext cx="3830569" cy="28001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228ADF-2B1D-43CE-EB86-BA26F026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5024"/>
            <a:ext cx="3052593" cy="24591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0F33F7-6747-F6B1-B24C-17067209B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78" y="3700845"/>
            <a:ext cx="3319167" cy="24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333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28654" y="836712"/>
            <a:ext cx="3960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«Сбербанк».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351769-DEBE-4240-B244-A2B42DAA4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667709"/>
            <a:ext cx="3693420" cy="2780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110D3E-276D-4940-AA62-63A6E78DE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441467"/>
            <a:ext cx="3960440" cy="27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798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1220" y="536535"/>
            <a:ext cx="2671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r"/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«Супермаркет».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C6F9B6-69A8-4165-8009-A5021A3D8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6" y="900137"/>
            <a:ext cx="3454281" cy="26008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BABFE5-5DB1-4759-ABCC-25F90E73E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28" y="3284984"/>
            <a:ext cx="392106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840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620688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ролевая игра «Магазин»</a:t>
            </a:r>
          </a:p>
          <a:p>
            <a:pPr algn="ctr"/>
            <a:r>
              <a:rPr lang="ru-RU" altLang="ru-RU" sz="3200" dirty="0"/>
              <a:t> </a:t>
            </a:r>
            <a:endParaRPr lang="ru-RU" altLang="ru-RU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9626974">
            <a:off x="526501" y="1828181"/>
            <a:ext cx="252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2354C3-249D-40C3-9D82-32A3BBBEF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01" y="1052737"/>
            <a:ext cx="3568663" cy="2016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EFFDDA-5CFE-49B5-B037-E6849F222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9" y="3401570"/>
            <a:ext cx="3690044" cy="27783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934038-C3C6-411A-85A7-D5F037060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01" y="3429000"/>
            <a:ext cx="3483964" cy="27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4156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1537" y="4387341"/>
            <a:ext cx="285873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Д\и «Семейный бюджет»,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можно купить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деньги, а что нельзя»,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«Магазин».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B11FF-DC67-4A15-AD8C-29C58D50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3023971" cy="2276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C1802B-7275-4D14-9CF7-A8A20EAED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99914"/>
            <a:ext cx="3553145" cy="22696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B504A4-F645-4A81-A317-77540CDD7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24525"/>
            <a:ext cx="355314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172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370" y="2753542"/>
            <a:ext cx="3528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dirty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5869" y="2967335"/>
            <a:ext cx="4850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04668" y="414536"/>
            <a:ext cx="35067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Д\и «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Манеты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купюры России»,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«Какие бывают деньги».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31252C-A607-4145-BE82-7C1F5C849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7" y="941870"/>
            <a:ext cx="3994210" cy="3007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B3399-7B7A-4EFE-890A-20CA7A5E1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14" y="3212976"/>
            <a:ext cx="357808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560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476672"/>
            <a:ext cx="73448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формированию первичных социальных компетенций воспитанников в сфере личных и семейных финансов.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9EE1E6-2AD7-4877-B52A-7CB81F02B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20888"/>
            <a:ext cx="7200800" cy="38164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764704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 «Сбербанк».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0080" y="48312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587467-FAE4-4F84-8779-47E00F378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5904656" cy="38884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764704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  « Поговорим о деньгах»,       «Магазин».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CE6C44-3D7C-490B-AC54-0B40337B7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640871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4218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620688"/>
            <a:ext cx="4968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A84D1-C93A-49AF-97B3-41461B688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433505" cy="1832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6855A6-D7CB-4B82-AD5C-68B7B7759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53" y="1162508"/>
            <a:ext cx="2433505" cy="1831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884129-63EB-4FCD-B464-54E527322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34" y="608150"/>
            <a:ext cx="2450989" cy="18448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7AB71C-FA30-4AD7-902B-57A49FE02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1" y="3059073"/>
            <a:ext cx="2532341" cy="20526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2B3D3E-FCE1-4071-9906-ED85497C3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37" y="3861048"/>
            <a:ext cx="2469323" cy="205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4921E1-3D91-48AA-80F1-01B7B34EB0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36" y="3088056"/>
            <a:ext cx="2450989" cy="20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1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76470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5512" y="630851"/>
            <a:ext cx="357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E44BB-E6D9-43BF-945C-D68DFEF27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00182"/>
            <a:ext cx="4933375" cy="2930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D768B3-42EB-41F8-A753-D215F586E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04400"/>
            <a:ext cx="4682347" cy="25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14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4C111-68D3-8D01-3F77-FDDAC598F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BE1D0-EF55-4835-1632-ECF004107EB1}"/>
              </a:ext>
            </a:extLst>
          </p:cNvPr>
          <p:cNvSpPr txBox="1"/>
          <p:nvPr/>
        </p:nvSpPr>
        <p:spPr>
          <a:xfrm>
            <a:off x="827584" y="76470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5B5587-BDA2-4FC4-F284-E6DBB880A39D}"/>
              </a:ext>
            </a:extLst>
          </p:cNvPr>
          <p:cNvSpPr/>
          <p:nvPr/>
        </p:nvSpPr>
        <p:spPr>
          <a:xfrm>
            <a:off x="4815512" y="630851"/>
            <a:ext cx="357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F8636A-05C9-98C3-D7CF-ED5722EE9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66" y="1000183"/>
            <a:ext cx="4222928" cy="29860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19BA87-767E-83A9-43AB-E0BA92E61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15" y="3493893"/>
            <a:ext cx="4362750" cy="27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8891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31149" y="807152"/>
            <a:ext cx="3229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 деятельность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П\и «Веселые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манетки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F7598E-4B1B-4F82-9AA2-8AE221D9E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176485"/>
            <a:ext cx="3330005" cy="24685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B0AA8E-3192-42B5-9FC1-0A69669F1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53482"/>
            <a:ext cx="3310877" cy="22231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F0F97D-894F-4AB5-822E-61EEB7583B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33056"/>
            <a:ext cx="3456384" cy="23245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620688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Чуковский 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горе», «Муха  Цокотуха»;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Галлиев Ш. «Три копейки  на покупку», «Волшебное  кольцо»;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  «Чудеса в кошельке»;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Английская  сказка  «Три  поросёнка»;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  «Как  старик  корову  продавал».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8426" y="616908"/>
            <a:ext cx="6120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художественной литературы и фольклора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066A78-636A-408F-8926-3F6B863BE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4" y="2348879"/>
            <a:ext cx="3544014" cy="2031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FBD360-E8AD-46A6-951F-DA0613C94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44411"/>
            <a:ext cx="3384376" cy="17214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801307B-6535-4170-A816-9355F7533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82789"/>
            <a:ext cx="3384376" cy="199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262ABB4-1DD2-4801-A27F-E9B48F6409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3" y="4544411"/>
            <a:ext cx="3544013" cy="17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6617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1" y="620688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 СМЕШАРИКИ «Финансовая грамотность. Благородное дело». Проблема «Где могут вырасти деньги?».  Мультфильмы из серии «Азбука денег тетушки Совы - Работа и зарплата». Проблема «Как помочь ребятам вырасти богатыми?»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2972E-CA19-48A5-89C0-8F22DC8EF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34848"/>
            <a:ext cx="3240360" cy="1844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00AA2C-6546-4951-B5F4-24390A80F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16913"/>
            <a:ext cx="3024336" cy="18623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CF8629-7054-4A2A-A04F-2BD574307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95855"/>
            <a:ext cx="4104456" cy="18024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1268760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денежное  дерево </a:t>
            </a:r>
          </a:p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подарим вам сейчас.</a:t>
            </a:r>
          </a:p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 водились денежки, </a:t>
            </a:r>
          </a:p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был всегда запас.</a:t>
            </a:r>
          </a:p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поставьте на полочку, </a:t>
            </a:r>
          </a:p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желанье загадайте.</a:t>
            </a:r>
          </a:p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  будут  множиться, </a:t>
            </a:r>
          </a:p>
          <a:p>
            <a:r>
              <a:rPr 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копить их успевайте.</a:t>
            </a:r>
            <a:endParaRPr lang="ru-RU" sz="2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FF5A6-9418-4985-B4CD-51F6D3277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3816424" cy="42484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9011" y="1916832"/>
            <a:ext cx="6645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5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54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5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5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just"/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91097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06489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Задачи:</a:t>
            </a:r>
          </a:p>
          <a:p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дошкольникам первичные финансовые и экономические представления;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Обогатить словарный	запас дошкольников основными финансово- экономическими понятиями, соответствующими их возрасту;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формированию разумных	 экономических потребностей, умению соизмерять потребности с реальными возможностями их удовлетворения;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Стимулировать мотивацию к бережливости, накоплению, полезным тратам; </a:t>
            </a:r>
          </a:p>
          <a:p>
            <a:pPr>
              <a:buFont typeface="Wingdings" pitchFamily="2" charset="2"/>
              <a:buChar char="v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908720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начало формированию финансово экономического мышления;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основных качеств по умению принятия самостоятельных решений;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умение рационально организовывать свою трудовую деятельность.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0455E0-0428-45BE-B695-4AB87E354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17044"/>
            <a:ext cx="7128792" cy="28042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836712"/>
            <a:ext cx="799288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финансовая грамотность?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 знаний, который позволяет оценивать ситуацию и принимать решения относительно финансов- т.е. денежных средств.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Возможность вести учет доходов и расходов, избегать задолженности, планировать бюджет, создавать сбережения.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средство обмена; люди    принимают     деньги  в    обмен    на    товары    и услуги, которые они предоставляют.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это      то,       что принимают      в     качестве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уплаты за товары, услуги.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служат        также расчетной     единицей      или «мерой стоимости».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0155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65626B-F51F-4511-97E4-0A5725DE9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1113"/>
            <a:ext cx="3600400" cy="29574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83B8F7-D883-4756-9A96-3EDE0764B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76" y="3192542"/>
            <a:ext cx="3883724" cy="30034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AAB10-E0C5-E201-509D-B33C9ED9D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E8420A-5313-EE8B-9793-6DEF6A4F890F}"/>
              </a:ext>
            </a:extLst>
          </p:cNvPr>
          <p:cNvSpPr/>
          <p:nvPr/>
        </p:nvSpPr>
        <p:spPr>
          <a:xfrm>
            <a:off x="410155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8002F2-F4C8-BF29-B3BB-E92C86024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28" y="3383708"/>
            <a:ext cx="3157274" cy="27363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70F7C60-18BA-C8B8-B97B-AC12C555C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12" y="3408479"/>
            <a:ext cx="2946789" cy="27363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391662-7E40-891B-10A6-9C7BFF5ED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865" y="509241"/>
            <a:ext cx="3773272" cy="28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94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99EC-F798-E737-A537-0724E3FF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C78DD8-AA69-C2A7-8A51-6BF71919666E}"/>
              </a:ext>
            </a:extLst>
          </p:cNvPr>
          <p:cNvSpPr/>
          <p:nvPr/>
        </p:nvSpPr>
        <p:spPr>
          <a:xfrm>
            <a:off x="410155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F836BF-78F3-D7A2-3677-B33F7A26F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77824"/>
            <a:ext cx="3312871" cy="298828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16857EA-59B3-8032-C830-D24D5D37B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3883406" cy="284896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53E6B0-93CC-3283-B797-3D3BF0C28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61048"/>
            <a:ext cx="4427984" cy="24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08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766</Words>
  <Application>Microsoft Office PowerPoint</Application>
  <PresentationFormat>Экран (4:3)</PresentationFormat>
  <Paragraphs>105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1</cp:lastModifiedBy>
  <cp:revision>128</cp:revision>
  <dcterms:created xsi:type="dcterms:W3CDTF">2021-02-04T05:42:10Z</dcterms:created>
  <dcterms:modified xsi:type="dcterms:W3CDTF">2025-02-21T10:28:58Z</dcterms:modified>
</cp:coreProperties>
</file>