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24" autoAdjust="0"/>
  </p:normalViewPr>
  <p:slideViewPr>
    <p:cSldViewPr>
      <p:cViewPr varScale="1">
        <p:scale>
          <a:sx n="42" d="100"/>
          <a:sy n="42" d="100"/>
        </p:scale>
        <p:origin x="1326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06.03.2019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06.03.2019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06.03.2019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06.03.2019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06.03.2019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Составила учитель-логопед </a:t>
            </a:r>
            <a:r>
              <a:rPr lang="ru-RU" sz="1800" dirty="0" err="1" smtClean="0"/>
              <a:t>каткова</a:t>
            </a:r>
            <a:r>
              <a:rPr lang="ru-RU" sz="1800" dirty="0" smtClean="0"/>
              <a:t>. Е.н.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500042"/>
            <a:ext cx="8458200" cy="285752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МБДОУ ДС </a:t>
            </a:r>
            <a:r>
              <a:rPr lang="ru-RU" sz="3200" dirty="0" smtClean="0"/>
              <a:t> </a:t>
            </a:r>
            <a:r>
              <a:rPr lang="ru-RU" sz="3200" dirty="0" smtClean="0"/>
              <a:t>№33 «ЖУРАВЛИК» Г. ТУАПСЕ                                  </a:t>
            </a:r>
          </a:p>
          <a:p>
            <a:pPr algn="ctr"/>
            <a:r>
              <a:rPr lang="ru-RU" sz="3200" dirty="0" smtClean="0"/>
              <a:t>ИНДИВИДУАЛЬНЫЙ МАРШРУТ РАЗВИТИЯ РЕБЕНКА С </a:t>
            </a:r>
            <a:r>
              <a:rPr lang="ru-RU" sz="3200" dirty="0" smtClean="0"/>
              <a:t>РАС</a:t>
            </a:r>
            <a:endParaRPr lang="ru-RU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такое аутизм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4000" b="1" i="1" dirty="0" smtClean="0"/>
              <a:t> Аутизм </a:t>
            </a:r>
            <a:r>
              <a:rPr lang="ru-RU" dirty="0" smtClean="0"/>
              <a:t>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неспособность человека формировать эмоциональные отношения с другими, окружающими людьми. Аутизм - это нарушение в развитии, которое характеризуется отклонениями в поведении, социальном взаимодействии и общении. Он выражается в различных формах и может проявляться при разных умственных расстройствах.                   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Причины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рда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--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наследственность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--вирусная инфекция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Проявления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рда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нарушение социальных контактов и взаимодействий;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ограниченные интересы и особенности игры;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склонность к повторяющимся действиям 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стереотипиям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нарушения вербального общения;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расстройства интеллектуальной сферы;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нарушенное чувство самосохранения;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особенности походки и движений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24918" cy="147160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Система коррекционной помощи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71745"/>
            <a:ext cx="8043890" cy="3000396"/>
          </a:xfrm>
        </p:spPr>
        <p:txBody>
          <a:bodyPr/>
          <a:lstStyle/>
          <a:p>
            <a:pPr>
              <a:buNone/>
            </a:pPr>
            <a:r>
              <a:rPr lang="ru-RU" sz="4800" dirty="0" smtClean="0"/>
              <a:t>-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лечебная</a:t>
            </a: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-коррекционная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Правила коррекционной работы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Коррекционный процесс   должен происходить не только  в детском саду, но и дома.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Частая смена педагогов приводит к ухудшению состояния ребенка. 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коррекционном процессе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ребенка-аутиста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главным является повторение. Каждый день нужно повторять одни и те же навыки, чтобы ребенок смог научиться их делать. Даже после того, как ребенок запомнит что-то, нужно будет периодически к этому возвращаться.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ребенка должен быть точный распорядок дня.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Нужно научиться владеть вниманием ребенка, для чего требуется по несколько раз обращаться к нему по имени и никогда не повышать на него голос. 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Нельзя изменять обстановку, к которой привык ребенок.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Индивидуальный маршрут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-укрепление соматического состояния;</a:t>
            </a:r>
          </a:p>
          <a:p>
            <a:pPr>
              <a:buNone/>
            </a:pPr>
            <a:r>
              <a:rPr lang="ru-RU" dirty="0" smtClean="0"/>
              <a:t>    -развитие общей моторики, зрительно-      пространственной ориентации;</a:t>
            </a:r>
          </a:p>
          <a:p>
            <a:pPr>
              <a:buNone/>
            </a:pPr>
            <a:r>
              <a:rPr lang="ru-RU" dirty="0" smtClean="0"/>
              <a:t>     -развитие произвольной моторики пальцев рук;</a:t>
            </a:r>
          </a:p>
          <a:p>
            <a:pPr>
              <a:buNone/>
            </a:pPr>
            <a:r>
              <a:rPr lang="ru-RU" dirty="0" smtClean="0"/>
              <a:t>     -развитие социальных навыков;</a:t>
            </a:r>
          </a:p>
          <a:p>
            <a:pPr>
              <a:buNone/>
            </a:pPr>
            <a:r>
              <a:rPr lang="ru-RU" dirty="0" smtClean="0"/>
              <a:t>     -психическое развитие;</a:t>
            </a:r>
          </a:p>
          <a:p>
            <a:pPr>
              <a:buNone/>
            </a:pPr>
            <a:r>
              <a:rPr lang="ru-RU" dirty="0" smtClean="0"/>
              <a:t>     -игровая деятельность;</a:t>
            </a:r>
          </a:p>
          <a:p>
            <a:pPr>
              <a:buNone/>
            </a:pPr>
            <a:r>
              <a:rPr lang="ru-RU" dirty="0" smtClean="0"/>
              <a:t>     -развитие речевых навыков;</a:t>
            </a:r>
          </a:p>
          <a:p>
            <a:pPr>
              <a:buNone/>
            </a:pPr>
            <a:r>
              <a:rPr lang="ru-RU" dirty="0" smtClean="0"/>
              <a:t>     -развитие моторики речевого аппарата;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303</TotalTime>
  <Words>208</Words>
  <Application>Microsoft Office PowerPoint</Application>
  <PresentationFormat>Экран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Franklin Gothic Book</vt:lpstr>
      <vt:lpstr>Franklin Gothic Medium</vt:lpstr>
      <vt:lpstr>Times New Roman</vt:lpstr>
      <vt:lpstr>Wingdings 2</vt:lpstr>
      <vt:lpstr>Трек</vt:lpstr>
      <vt:lpstr>Составила учитель-логопед каткова. Е.н.</vt:lpstr>
      <vt:lpstr> Что такое аутизм?</vt:lpstr>
      <vt:lpstr>Причины рда</vt:lpstr>
      <vt:lpstr>Проявления рда</vt:lpstr>
      <vt:lpstr>Система коррекционной помощи</vt:lpstr>
      <vt:lpstr>Правила коррекционной работы</vt:lpstr>
      <vt:lpstr>Индивидуальный маршрут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индивидуальный</dc:title>
  <dc:creator>елена</dc:creator>
  <cp:lastModifiedBy>Журавлик</cp:lastModifiedBy>
  <cp:revision>33</cp:revision>
  <dcterms:created xsi:type="dcterms:W3CDTF">2015-11-12T15:26:47Z</dcterms:created>
  <dcterms:modified xsi:type="dcterms:W3CDTF">2019-03-06T11:19:36Z</dcterms:modified>
</cp:coreProperties>
</file>