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66" r:id="rId3"/>
    <p:sldId id="260" r:id="rId4"/>
    <p:sldId id="259" r:id="rId5"/>
    <p:sldId id="256" r:id="rId6"/>
    <p:sldId id="275" r:id="rId7"/>
    <p:sldId id="274" r:id="rId8"/>
    <p:sldId id="273" r:id="rId9"/>
    <p:sldId id="272" r:id="rId10"/>
    <p:sldId id="271" r:id="rId11"/>
    <p:sldId id="270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 snapToGrid="0">
      <p:cViewPr varScale="1">
        <p:scale>
          <a:sx n="50" d="100"/>
          <a:sy n="50" d="100"/>
        </p:scale>
        <p:origin x="22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1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4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8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79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0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2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0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1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5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4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18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A0E62-848A-4706-9D3E-471F4843C002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0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4" b="62083"/>
          <a:stretch/>
        </p:blipFill>
        <p:spPr>
          <a:xfrm>
            <a:off x="-1" y="0"/>
            <a:ext cx="6678637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3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 b="21875"/>
          <a:stretch/>
        </p:blipFill>
        <p:spPr>
          <a:xfrm>
            <a:off x="0" y="0"/>
            <a:ext cx="6858000" cy="913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7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7" b="22917"/>
          <a:stretch/>
        </p:blipFill>
        <p:spPr>
          <a:xfrm>
            <a:off x="0" y="0"/>
            <a:ext cx="6858000" cy="90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4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r="3241" b="22500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8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8" b="22708"/>
          <a:stretch/>
        </p:blipFill>
        <p:spPr>
          <a:xfrm>
            <a:off x="0" y="0"/>
            <a:ext cx="690595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2" b="22084"/>
          <a:stretch/>
        </p:blipFill>
        <p:spPr>
          <a:xfrm>
            <a:off x="0" y="0"/>
            <a:ext cx="690595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6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b="22917"/>
          <a:stretch/>
        </p:blipFill>
        <p:spPr>
          <a:xfrm>
            <a:off x="0" y="0"/>
            <a:ext cx="690595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4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0" b="17917"/>
          <a:stretch/>
        </p:blipFill>
        <p:spPr>
          <a:xfrm>
            <a:off x="0" y="-1"/>
            <a:ext cx="6858000" cy="928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3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b="21875"/>
          <a:stretch/>
        </p:blipFill>
        <p:spPr>
          <a:xfrm>
            <a:off x="0" y="0"/>
            <a:ext cx="6858000" cy="923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5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8" b="22708"/>
          <a:stretch/>
        </p:blipFill>
        <p:spPr>
          <a:xfrm>
            <a:off x="0" y="0"/>
            <a:ext cx="690595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45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7" b="22083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655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</cp:revision>
  <dcterms:created xsi:type="dcterms:W3CDTF">2024-01-01T10:21:09Z</dcterms:created>
  <dcterms:modified xsi:type="dcterms:W3CDTF">2024-02-03T10:13:01Z</dcterms:modified>
</cp:coreProperties>
</file>