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7" r:id="rId21"/>
    <p:sldId id="280" r:id="rId22"/>
    <p:sldId id="278" r:id="rId23"/>
    <p:sldId id="279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41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B9BB2-E860-441E-A2B1-571B7847A9D5}" type="datetimeFigureOut">
              <a:rPr lang="ru-RU" smtClean="0"/>
              <a:t>19.02.2024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2B700-7147-4FAD-A067-DD1E9E1BA2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B9BB2-E860-441E-A2B1-571B7847A9D5}" type="datetimeFigureOut">
              <a:rPr lang="ru-RU" smtClean="0"/>
              <a:t>19.02.2024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2B700-7147-4FAD-A067-DD1E9E1BA2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B9BB2-E860-441E-A2B1-571B7847A9D5}" type="datetimeFigureOut">
              <a:rPr lang="ru-RU" smtClean="0"/>
              <a:t>19.02.2024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2B700-7147-4FAD-A067-DD1E9E1BA2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B9BB2-E860-441E-A2B1-571B7847A9D5}" type="datetimeFigureOut">
              <a:rPr lang="ru-RU" smtClean="0"/>
              <a:t>19.02.2024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2B700-7147-4FAD-A067-DD1E9E1BA2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B9BB2-E860-441E-A2B1-571B7847A9D5}" type="datetimeFigureOut">
              <a:rPr lang="ru-RU" smtClean="0"/>
              <a:t>19.02.2024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2B700-7147-4FAD-A067-DD1E9E1BA2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B9BB2-E860-441E-A2B1-571B7847A9D5}" type="datetimeFigureOut">
              <a:rPr lang="ru-RU" smtClean="0"/>
              <a:t>19.02.2024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2B700-7147-4FAD-A067-DD1E9E1BA2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B9BB2-E860-441E-A2B1-571B7847A9D5}" type="datetimeFigureOut">
              <a:rPr lang="ru-RU" smtClean="0"/>
              <a:t>19.02.2024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2B700-7147-4FAD-A067-DD1E9E1BA2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B9BB2-E860-441E-A2B1-571B7847A9D5}" type="datetimeFigureOut">
              <a:rPr lang="ru-RU" smtClean="0"/>
              <a:t>19.02.2024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2B700-7147-4FAD-A067-DD1E9E1BA2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B9BB2-E860-441E-A2B1-571B7847A9D5}" type="datetimeFigureOut">
              <a:rPr lang="ru-RU" smtClean="0"/>
              <a:t>19.02.2024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2B700-7147-4FAD-A067-DD1E9E1BA2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B9BB2-E860-441E-A2B1-571B7847A9D5}" type="datetimeFigureOut">
              <a:rPr lang="ru-RU" smtClean="0"/>
              <a:t>19.02.2024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2B700-7147-4FAD-A067-DD1E9E1BA2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B9BB2-E860-441E-A2B1-571B7847A9D5}" type="datetimeFigureOut">
              <a:rPr lang="ru-RU" smtClean="0"/>
              <a:t>19.02.2024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2B700-7147-4FAD-A067-DD1E9E1BA2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9B9BB2-E860-441E-A2B1-571B7847A9D5}" type="datetimeFigureOut">
              <a:rPr lang="ru-RU" smtClean="0"/>
              <a:t>19.02.2024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C2B700-7147-4FAD-A067-DD1E9E1BA24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avatars.mds.yandex.net/i?id=794c5cbdac9af6e39814a15965b03e3407bbda44-5877976-images-thumbs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39552" y="260648"/>
            <a:ext cx="792088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 algn="ctr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Формирование предпосылок социально – коммуникативной грамотности в старшем дошкольном возрасте</a:t>
            </a:r>
          </a:p>
          <a:p>
            <a:pPr algn="ctr"/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</a:t>
            </a:r>
          </a:p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Подготовила: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Кручинина В.А.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55576" y="332656"/>
            <a:ext cx="727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МДОАУ «ЦРР- детский сад №104 «Золотая рыбка» г. Орска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avatars.mds.yandex.net/i?id=794c5cbdac9af6e39814a15965b03e3407bbda44-5877976-images-thumbs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1187624" y="260648"/>
            <a:ext cx="7200800" cy="57606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Минутки общения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412776"/>
            <a:ext cx="6984776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avatars.mds.yandex.net/i?id=794c5cbdac9af6e39814a15965b03e3407bbda44-5877976-images-thumbs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1187624" y="260648"/>
            <a:ext cx="7200800" cy="57606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Нравственное развитие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99792" y="1124744"/>
            <a:ext cx="40324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Коробочка добрых дел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C:\Users\адмиристратор\Desktop\Новая папка (2)\IMG_20240214_155901~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628800"/>
            <a:ext cx="3024336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адмиристратор\Desktop\Новая папка (2)\IMG_20240214_155942~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4005064"/>
            <a:ext cx="3672408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адмиристратор\Desktop\Новая папка (2)\IMG_20240214_155743~2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088" y="1628800"/>
            <a:ext cx="3024336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avatars.mds.yandex.net/i?id=794c5cbdac9af6e39814a15965b03e3407bbda44-5877976-images-thumbs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339752" y="332656"/>
            <a:ext cx="540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Паутинка дружбы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C:\Users\адмиристратор\Desktop\Новая папка (2)\IMG_20240215_115809~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836712"/>
            <a:ext cx="3528392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адмиристратор\Desktop\Новая папка (2)\IMG_20240215_11555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836712"/>
            <a:ext cx="3312368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адмиристратор\Desktop\Новая папка (2)\IMG_20240215_115525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4077072"/>
            <a:ext cx="3384376" cy="2197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адмиристратор\Desktop\Новая папка (2)\IMG_20240215_115539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64088" y="4077072"/>
            <a:ext cx="3312368" cy="216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avatars.mds.yandex.net/i?id=794c5cbdac9af6e39814a15965b03e3407bbda44-5877976-images-thumbs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1187624" y="260648"/>
            <a:ext cx="7200800" cy="86409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Трудовая деятельность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395536" y="1364651"/>
            <a:ext cx="8496944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Воспитывать уважительное отношение к труду взрослых и стремление оказать помощь;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Развивать трудовые навыки, совершенствовать их, и постепенно увеличивать содержание трудовой деятельности;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Формировать у детей положительные личные качества, такие, как стремление к труду, заботливость, ответственность, бережливость;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Развивать навыки организации работы;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Воспитывать позитивные взаимоотношения в процессе трудовой деятельности между детьми — умение работать в коллективе, в случае необходимости предоставлять помощь, благосклонно оценивать труд сверстников и в уважительной форме делать замечания.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avatars.mds.yandex.net/i?id=794c5cbdac9af6e39814a15965b03e3407bbda44-5877976-images-thumbs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1187624" y="260648"/>
            <a:ext cx="7200800" cy="57606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Развитие позитивных установок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467544" y="1124240"/>
            <a:ext cx="8136904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ознакомление детей с трудом взрослых (формирование представлений в целях труда, видах труда, трудовых действиях),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знакомство со способами той или иной деятельности,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непосредственное практическое участие в труде (овладение способами, создание положительных эмоциональных образов ситуаций выполнения действий).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развитие положительного отношения к труду взрослых и собственному труду и на их основе развитие первоначальных общественных мотивов трудовой деятельности.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avatars.mds.yandex.net/i?id=794c5cbdac9af6e39814a15965b03e3407bbda44-5877976-images-thumbs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1187624" y="260648"/>
            <a:ext cx="7200800" cy="57606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Самообслуживание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адмиристратор\Desktop\Новая папка (2)\IMG_20240214_120550~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005064"/>
            <a:ext cx="2808312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адмиристратор\Desktop\Новая папка (2)\IMG_20240214_11335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1268760"/>
            <a:ext cx="2808312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адмиристратор\Desktop\Новая папка (2)\IMG_20240214_113428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1412776"/>
            <a:ext cx="3672408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адмиристратор\Desktop\Новая папка (2)\IMG_20240214_113410~2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8024" y="4077072"/>
            <a:ext cx="3672408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avatars.mds.yandex.net/i?id=794c5cbdac9af6e39814a15965b03e3407bbda44-5877976-images-thumbs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1187624" y="260648"/>
            <a:ext cx="7200800" cy="57606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Хозяйственно – бытовой труд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адмиристратор\Desktop\Новая папка (2)\IMG_20240212_10263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4149080"/>
            <a:ext cx="3312368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адмиристратор\Desktop\Новая папка (2)\IMG_20240214_162040~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1124745"/>
            <a:ext cx="3384376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адмиристратор\Desktop\Новая папка (2)\IMG_20240212_115132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1124744"/>
            <a:ext cx="3520802" cy="2398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адмиристратор\Desktop\Новая папка (2)\IMG_20240214_162727~2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4048" y="4077072"/>
            <a:ext cx="3491855" cy="2418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avatars.mds.yandex.net/i?id=794c5cbdac9af6e39814a15965b03e3407bbda44-5877976-images-thumbs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1187624" y="260648"/>
            <a:ext cx="7200800" cy="57606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Труд в природе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адмиристратор\Downloads\NvzGtL_8yeQ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268760"/>
            <a:ext cx="3825230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адмиристратор\Desktop\Новая папка (2)\IMG_20240212_095756~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3861048"/>
            <a:ext cx="3816424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адмиристратор\Downloads\pN05bo14H6I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3861048"/>
            <a:ext cx="3888432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адмиристратор\Downloads\Ts1W1iCkePo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4" y="1268760"/>
            <a:ext cx="3888432" cy="2522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avatars.mds.yandex.net/i?id=794c5cbdac9af6e39814a15965b03e3407bbda44-5877976-images-thumbs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1187624" y="260648"/>
            <a:ext cx="7200800" cy="57606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Ручной труд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адмиристратор\Desktop\Новая папка (2)\IMG_20240215_114839~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1196752"/>
            <a:ext cx="2347714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адмиристратор\Desktop\Новая папка (2)\IMG_20240215_11474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3356992"/>
            <a:ext cx="2592288" cy="3152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адмиристратор\Desktop\Новая папка (2)\IMG_20240212_111404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1880" y="2276872"/>
            <a:ext cx="2654796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avatars.mds.yandex.net/i?id=794c5cbdac9af6e39814a15965b03e3407bbda44-5877976-images-thumbs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1187624" y="260648"/>
            <a:ext cx="7200800" cy="57606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Формы организации трудовой деятельности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259632" y="1484784"/>
            <a:ext cx="3528392" cy="86409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n>
                  <a:solidFill>
                    <a:sysClr val="windowText" lastClr="000000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Дежурство</a:t>
            </a:r>
            <a:endParaRPr lang="ru-RU" sz="2000" dirty="0">
              <a:ln>
                <a:solidFill>
                  <a:sysClr val="windowText" lastClr="000000"/>
                </a:solidFill>
              </a:ln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987824" y="3212976"/>
            <a:ext cx="3528392" cy="86409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n>
                  <a:solidFill>
                    <a:sysClr val="windowText" lastClr="000000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Поручения</a:t>
            </a:r>
            <a:endParaRPr lang="ru-RU" sz="2000" dirty="0">
              <a:ln>
                <a:solidFill>
                  <a:sysClr val="windowText" lastClr="000000"/>
                </a:solidFill>
              </a:ln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932040" y="4869160"/>
            <a:ext cx="3528392" cy="86409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n>
                  <a:solidFill>
                    <a:sysClr val="windowText" lastClr="000000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Коллективный труд</a:t>
            </a:r>
            <a:endParaRPr lang="ru-RU" sz="2000" dirty="0">
              <a:ln>
                <a:solidFill>
                  <a:sysClr val="windowText" lastClr="000000"/>
                </a:solidFill>
              </a:ln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avatars.mds.yandex.net/i?id=794c5cbdac9af6e39814a15965b03e3407bbda44-5877976-images-thumbs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Скругленный прямоугольник 3"/>
          <p:cNvSpPr/>
          <p:nvPr/>
        </p:nvSpPr>
        <p:spPr>
          <a:xfrm>
            <a:off x="1043608" y="188640"/>
            <a:ext cx="6840760" cy="72008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Задачи ФГОС ДО</a:t>
            </a:r>
            <a:endParaRPr lang="ru-RU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115616" y="1844824"/>
            <a:ext cx="6840760" cy="129614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создание благоприятных условий развития детей в соответствии с их возрастными и индивидуальными особенностями и склонностями, развития способностей и творческого потенциала каждого ребенка как субъекта отношений с самим собой, другими детьми, взрослыми и миром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115616" y="3573016"/>
            <a:ext cx="6840760" cy="122413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объединение обучения и воспитания в целостный образовательный процесс на основе духовно-нравственных и социокультурных ценностей и принятых в обществе правил и норм поведения в интересах человека, семьи, общества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115616" y="5085184"/>
            <a:ext cx="6912768" cy="151216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4283968" y="1052736"/>
            <a:ext cx="432048" cy="792088"/>
          </a:xfrm>
          <a:prstGeom prst="down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1331640" y="5125688"/>
            <a:ext cx="655272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формирование общей культуры личности детей, в том числе ценностей здорового образа жизни, развития их социальных, нравственных, эстетических, интеллектуальных, физических качеств, инициативности, самостоятельности и ответственности ребенка, формирования предпосылок учебной деятельности.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avatars.mds.yandex.net/i?id=794c5cbdac9af6e39814a15965b03e3407bbda44-5877976-images-thumbs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1187624" y="260648"/>
            <a:ext cx="7200800" cy="57606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Патриотическое воспитание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адмиристратор\Desktop\Новая папка (2)\IMG_20240214_164146~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9" y="1268761"/>
            <a:ext cx="2304256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адмиристратор\Desktop\Новая папка (2)\IMG_20240215_114406~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4509120"/>
            <a:ext cx="2376264" cy="205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адмиристратор\Desktop\Новая папка (2)\IMG_20240215_114335~2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6216" y="1196752"/>
            <a:ext cx="2232248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адмиристратор\Desktop\Новая папка (2)\IMG_20240214_164128~2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16216" y="4437112"/>
            <a:ext cx="2286000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адмиристратор\Desktop\Новая папка (2)\IMG_20240214_164111~2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43808" y="1628800"/>
            <a:ext cx="3528392" cy="3816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avatars.mds.yandex.net/i?id=794c5cbdac9af6e39814a15965b03e3407bbda44-5877976-images-thumbs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1187624" y="260648"/>
            <a:ext cx="7200800" cy="93610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РАЗВИТИЕ ДЕЯТЕЛЬНОСТИ ДЕТЕЙ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395536" y="1709196"/>
            <a:ext cx="8424936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воспитывает у ребенка любовь и привязанность к своей семье, дому, детскому саду, улице, городу, стране, планете;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формирует бережное отношение к природе и всему живому;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воспитывает уважение к труду;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развивает интерес к русским традициям и промыслам;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формирует элементарные знания о правах человека;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расширяет представления о городах России, о государстве;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знакомит детей с символами государства (герб, флаг, гимн);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развивает чувство ответственности и гордости за достижения страны;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-формирует толерантность, чувство уважения к другим народам, их традициям.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avatars.mds.yandex.net/i?id=794c5cbdac9af6e39814a15965b03e3407bbda44-5877976-images-thumbs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1187624" y="260648"/>
            <a:ext cx="7200800" cy="57606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Условия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395536" y="957954"/>
            <a:ext cx="8352928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организация предметно-пространственной среды;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создание для детей ситуаций коммуникативной успешности;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стимулирование коммуникативной деятельности детей, в том числе с использованием проблемных ситуаций;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устранение у детей коммуникативных трудностей в сотрудничестве педагогов и при поддержке родителей;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мотивирование ребенка к выражению своих мыслей, чувств, эмоций, характерных черт персонажей при помощи вербальных и невербальных средств общения;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обеспечение баланса между образовательной деятельностью под руководством педагога и самостоятельной деятельностью детей;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моделирование игровых ситуаций, мотивирующих 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дошкольника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к общению с взрослыми и сверстниками.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avatars.mds.yandex.net/i?id=794c5cbdac9af6e39814a15965b03e3407bbda44-5877976-images-thumbs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avatars.mds.yandex.net/i?id=794c5cbdac9af6e39814a15965b03e3407bbda44-5877976-images-thumbs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1115616" y="260648"/>
            <a:ext cx="6984776" cy="792088"/>
          </a:xfrm>
          <a:prstGeom prst="round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43608" y="1268760"/>
            <a:ext cx="7128792" cy="50405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Усвоение норм и ценностей, принятых в обществе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75656" y="260648"/>
            <a:ext cx="59766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Задачи социально-коммуникативного развития дошкольников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043608" y="1916832"/>
            <a:ext cx="7128792" cy="72008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Развитие общения и взаимодействия ребенка с о взрослыми и сверстниками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043608" y="2708920"/>
            <a:ext cx="7128792" cy="72008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Становление самостоятельности, целенаправленности и саморегуляции собственных действий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043608" y="3573016"/>
            <a:ext cx="7128792" cy="72008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Развитие социального и эмоционального интеллекта, эмоциональной отзывчивости, сопереживания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971600" y="4509120"/>
            <a:ext cx="7128792" cy="72008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Формирование позитивных установок к различным видам труда и творчества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971600" y="5661248"/>
            <a:ext cx="7128792" cy="72008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Формирование основ безопасного поведения в быту, социуме, природе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avatars.mds.yandex.net/i?id=794c5cbdac9af6e39814a15965b03e3407bbda44-5877976-images-thumbs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1187624" y="260648"/>
            <a:ext cx="7200800" cy="57606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Культура поведения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 descr="C:\Users\адмиристратор\Desktop\Новая папка (2)\IMG_20240215_112846~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052736"/>
            <a:ext cx="3240360" cy="2664296"/>
          </a:xfrm>
          <a:prstGeom prst="rect">
            <a:avLst/>
          </a:prstGeom>
          <a:noFill/>
        </p:spPr>
      </p:pic>
      <p:pic>
        <p:nvPicPr>
          <p:cNvPr id="6" name="Рисунок 5" descr="C:\Users\адмиристратор\Desktop\Новая папка (2)\Screenshot_20240215-215731~2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4077072"/>
            <a:ext cx="3384376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адмиристратор\Desktop\Новая папка (2)\Screenshot_20240215-215717~3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4149080"/>
            <a:ext cx="3312368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адмиристратор\Desktop\Новая папка (2)\Screenshot_20240215-215739~3.pn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20072" y="980728"/>
            <a:ext cx="3456384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avatars.mds.yandex.net/i?id=794c5cbdac9af6e39814a15965b03e3407bbda44-5877976-images-thumbs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1187624" y="260648"/>
            <a:ext cx="7200800" cy="57606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Культура деятельности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адмиристратор\Desktop\Новая папка (2)\IMG_20240215_12031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196752"/>
            <a:ext cx="4104456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адмиристратор\Desktop\Новая папка (2)\IMG_20240214_161615~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2348880"/>
            <a:ext cx="3974951" cy="3977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avatars.mds.yandex.net/i?id=794c5cbdac9af6e39814a15965b03e3407bbda44-5877976-images-thumbs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1187624" y="260648"/>
            <a:ext cx="7200800" cy="57606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Культура общения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адмиристратор\Desktop\Новая папка (2)\IMG_20240212_11412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1052736"/>
            <a:ext cx="5040560" cy="2827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адмиристратор\Desktop\Новая папка (2)\IMG_20240214_153100~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4077072"/>
            <a:ext cx="2895972" cy="2477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адмиристратор\Desktop\Новая папка (2)\IMG_20240214_153100~2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624" y="4077072"/>
            <a:ext cx="2981325" cy="2483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avatars.mds.yandex.net/i?id=794c5cbdac9af6e39814a15965b03e3407bbda44-5877976-images-thumbs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1187624" y="260648"/>
            <a:ext cx="7200800" cy="57606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Культурно – гигиенические навыки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адмиристратор\Desktop\Новая папка (2)\IMG_20240212_10352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268760"/>
            <a:ext cx="2863974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адмиристратор\Desktop\Новая папка (2)\IMG_20240212_11522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4005064"/>
            <a:ext cx="2880320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адмиристратор\Desktop\Новая папка (2)\Screenshot_20240208-173615~2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1124744"/>
            <a:ext cx="3384376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avatars.mds.yandex.net/i?id=794c5cbdac9af6e39814a15965b03e3407bbda44-5877976-images-thumbs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1187624" y="260648"/>
            <a:ext cx="7200800" cy="57606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Мир эмоций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C:\Users\адмиристратор\Desktop\Новая папка (2)\IMG_20240215_113731~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90887" y="2132856"/>
            <a:ext cx="2649265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адмиристратор\Desktop\Новая папка (2)\IMG_20240215_11363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196752"/>
            <a:ext cx="2592288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адмиристратор\Desktop\Новая папка (2)\IMG_20240215_113723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3861048"/>
            <a:ext cx="2592288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адмиристратор\Desktop\Новая папка (2)\IMG_20240215_113713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56176" y="1268760"/>
            <a:ext cx="2520280" cy="2031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адмиристратор\Desktop\Новая папка (2)\IMG_20240215_113700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56176" y="4005064"/>
            <a:ext cx="2448272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avatars.mds.yandex.net/i?id=794c5cbdac9af6e39814a15965b03e3407bbda44-5877976-images-thumbs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1187624" y="260648"/>
            <a:ext cx="7200800" cy="57606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Утренний круг, девиз группы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адмиристратор\Desktop\Новая папка (2)\IMG_20240212_11412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340768"/>
            <a:ext cx="3456384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644008" y="1700808"/>
            <a:ext cx="381642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Здравствуй, Солнце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Здравствуй, Земля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Здравствуй наша большая семья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Собрались все дети в круг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Я твой друг и ты мой друг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Вместе за руки возьмемся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друг другу улыбнемся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71800" y="5013176"/>
            <a:ext cx="33123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«Мы милые рыбки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Дарим друг другу улыбки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Желаем счастья и добра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Друг другу с самого утра»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643</Words>
  <Application>Microsoft Office PowerPoint</Application>
  <PresentationFormat>Экран (4:3)</PresentationFormat>
  <Paragraphs>86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7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адмиристратор</dc:creator>
  <cp:lastModifiedBy>Пользователь Windows</cp:lastModifiedBy>
  <cp:revision>16</cp:revision>
  <dcterms:created xsi:type="dcterms:W3CDTF">2024-02-15T15:41:57Z</dcterms:created>
  <dcterms:modified xsi:type="dcterms:W3CDTF">2024-02-19T07:19:03Z</dcterms:modified>
</cp:coreProperties>
</file>