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7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5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0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23EB1-1BCD-4E4E-94D7-9C7B554CCD48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12F1-F3D0-4414-B50D-73A70C17F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17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17.png"/><Relationship Id="rId1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8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" Type="http://schemas.openxmlformats.org/officeDocument/2006/relationships/image" Target="../media/image8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99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7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6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4.png"/><Relationship Id="rId5" Type="http://schemas.openxmlformats.org/officeDocument/2006/relationships/image" Target="../media/image119.png"/><Relationship Id="rId10" Type="http://schemas.openxmlformats.org/officeDocument/2006/relationships/image" Target="../media/image17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754" y="206653"/>
            <a:ext cx="8964132" cy="5432425"/>
            <a:chOff x="364" y="155"/>
            <a:chExt cx="13644" cy="8554"/>
          </a:xfrm>
        </p:grpSpPr>
        <p:sp>
          <p:nvSpPr>
            <p:cNvPr id="3" name="AutoShape 3"/>
            <p:cNvSpPr>
              <a:spLocks/>
            </p:cNvSpPr>
            <p:nvPr/>
          </p:nvSpPr>
          <p:spPr bwMode="auto">
            <a:xfrm>
              <a:off x="509" y="2226"/>
              <a:ext cx="3782" cy="3600"/>
            </a:xfrm>
            <a:custGeom>
              <a:avLst/>
              <a:gdLst>
                <a:gd name="T0" fmla="+- 0 2044 509"/>
                <a:gd name="T1" fmla="*/ T0 w 3782"/>
                <a:gd name="T2" fmla="+- 0 5747 2227"/>
                <a:gd name="T3" fmla="*/ 5747 h 3600"/>
                <a:gd name="T4" fmla="+- 0 1447 509"/>
                <a:gd name="T5" fmla="*/ T4 w 3782"/>
                <a:gd name="T6" fmla="+- 0 5227 2227"/>
                <a:gd name="T7" fmla="*/ 5227 h 3600"/>
                <a:gd name="T8" fmla="+- 0 2644 509"/>
                <a:gd name="T9" fmla="*/ T8 w 3782"/>
                <a:gd name="T10" fmla="+- 0 5467 2227"/>
                <a:gd name="T11" fmla="*/ 5467 h 3600"/>
                <a:gd name="T12" fmla="+- 0 3187 509"/>
                <a:gd name="T13" fmla="*/ T12 w 3782"/>
                <a:gd name="T14" fmla="+- 0 5787 2227"/>
                <a:gd name="T15" fmla="*/ 5787 h 3600"/>
                <a:gd name="T16" fmla="+- 0 2857 509"/>
                <a:gd name="T17" fmla="*/ T16 w 3782"/>
                <a:gd name="T18" fmla="+- 0 5187 2227"/>
                <a:gd name="T19" fmla="*/ 5187 h 3600"/>
                <a:gd name="T20" fmla="+- 0 3258 509"/>
                <a:gd name="T21" fmla="*/ T20 w 3782"/>
                <a:gd name="T22" fmla="+- 0 5060 2227"/>
                <a:gd name="T23" fmla="*/ 5060 h 3600"/>
                <a:gd name="T24" fmla="+- 0 3314 509"/>
                <a:gd name="T25" fmla="*/ T24 w 3782"/>
                <a:gd name="T26" fmla="+- 0 5247 2227"/>
                <a:gd name="T27" fmla="*/ 5247 h 3600"/>
                <a:gd name="T28" fmla="+- 0 3584 509"/>
                <a:gd name="T29" fmla="*/ T28 w 3782"/>
                <a:gd name="T30" fmla="+- 0 5287 2227"/>
                <a:gd name="T31" fmla="*/ 5287 h 3600"/>
                <a:gd name="T32" fmla="+- 0 3489 509"/>
                <a:gd name="T33" fmla="*/ T32 w 3782"/>
                <a:gd name="T34" fmla="+- 0 3807 2227"/>
                <a:gd name="T35" fmla="*/ 3807 h 3600"/>
                <a:gd name="T36" fmla="+- 0 3546 509"/>
                <a:gd name="T37" fmla="*/ T36 w 3782"/>
                <a:gd name="T38" fmla="+- 0 4787 2227"/>
                <a:gd name="T39" fmla="*/ 4787 h 3600"/>
                <a:gd name="T40" fmla="+- 0 3655 509"/>
                <a:gd name="T41" fmla="*/ T40 w 3782"/>
                <a:gd name="T42" fmla="+- 0 5247 2227"/>
                <a:gd name="T43" fmla="*/ 5247 h 3600"/>
                <a:gd name="T44" fmla="+- 0 3393 509"/>
                <a:gd name="T45" fmla="*/ T44 w 3782"/>
                <a:gd name="T46" fmla="+- 0 4107 2227"/>
                <a:gd name="T47" fmla="*/ 4107 h 3600"/>
                <a:gd name="T48" fmla="+- 0 1398 509"/>
                <a:gd name="T49" fmla="*/ T48 w 3782"/>
                <a:gd name="T50" fmla="+- 0 5207 2227"/>
                <a:gd name="T51" fmla="*/ 5207 h 3600"/>
                <a:gd name="T52" fmla="+- 0 1015 509"/>
                <a:gd name="T53" fmla="*/ T52 w 3782"/>
                <a:gd name="T54" fmla="+- 0 5007 2227"/>
                <a:gd name="T55" fmla="*/ 5007 h 3600"/>
                <a:gd name="T56" fmla="+- 0 1176 509"/>
                <a:gd name="T57" fmla="*/ T56 w 3782"/>
                <a:gd name="T58" fmla="+- 0 5107 2227"/>
                <a:gd name="T59" fmla="*/ 5107 h 3600"/>
                <a:gd name="T60" fmla="+- 0 970 509"/>
                <a:gd name="T61" fmla="*/ T60 w 3782"/>
                <a:gd name="T62" fmla="+- 0 3207 2227"/>
                <a:gd name="T63" fmla="*/ 3207 h 3600"/>
                <a:gd name="T64" fmla="+- 0 3258 509"/>
                <a:gd name="T65" fmla="*/ T64 w 3782"/>
                <a:gd name="T66" fmla="+- 0 5047 2227"/>
                <a:gd name="T67" fmla="*/ 5047 h 3600"/>
                <a:gd name="T68" fmla="+- 0 3258 509"/>
                <a:gd name="T69" fmla="*/ T68 w 3782"/>
                <a:gd name="T70" fmla="+- 0 5060 2227"/>
                <a:gd name="T71" fmla="*/ 5060 h 3600"/>
                <a:gd name="T72" fmla="+- 0 2602 509"/>
                <a:gd name="T73" fmla="*/ T72 w 3782"/>
                <a:gd name="T74" fmla="+- 0 4647 2227"/>
                <a:gd name="T75" fmla="*/ 4647 h 3600"/>
                <a:gd name="T76" fmla="+- 0 2712 509"/>
                <a:gd name="T77" fmla="*/ T76 w 3782"/>
                <a:gd name="T78" fmla="+- 0 4687 2227"/>
                <a:gd name="T79" fmla="*/ 4687 h 3600"/>
                <a:gd name="T80" fmla="+- 0 1189 509"/>
                <a:gd name="T81" fmla="*/ T80 w 3782"/>
                <a:gd name="T82" fmla="+- 0 3027 2227"/>
                <a:gd name="T83" fmla="*/ 3027 h 3600"/>
                <a:gd name="T84" fmla="+- 0 1410 509"/>
                <a:gd name="T85" fmla="*/ T84 w 3782"/>
                <a:gd name="T86" fmla="+- 0 4907 2227"/>
                <a:gd name="T87" fmla="*/ 4907 h 3600"/>
                <a:gd name="T88" fmla="+- 0 1293 509"/>
                <a:gd name="T89" fmla="*/ T88 w 3782"/>
                <a:gd name="T90" fmla="+- 0 3227 2227"/>
                <a:gd name="T91" fmla="*/ 3227 h 3600"/>
                <a:gd name="T92" fmla="+- 0 2603 509"/>
                <a:gd name="T93" fmla="*/ T92 w 3782"/>
                <a:gd name="T94" fmla="+- 0 3047 2227"/>
                <a:gd name="T95" fmla="*/ 3047 h 3600"/>
                <a:gd name="T96" fmla="+- 0 1382 509"/>
                <a:gd name="T97" fmla="*/ T96 w 3782"/>
                <a:gd name="T98" fmla="+- 0 4707 2227"/>
                <a:gd name="T99" fmla="*/ 4707 h 3600"/>
                <a:gd name="T100" fmla="+- 0 1497 509"/>
                <a:gd name="T101" fmla="*/ T100 w 3782"/>
                <a:gd name="T102" fmla="+- 0 4347 2227"/>
                <a:gd name="T103" fmla="*/ 4347 h 3600"/>
                <a:gd name="T104" fmla="+- 0 1964 509"/>
                <a:gd name="T105" fmla="*/ T104 w 3782"/>
                <a:gd name="T106" fmla="+- 0 3547 2227"/>
                <a:gd name="T107" fmla="*/ 3547 h 3600"/>
                <a:gd name="T108" fmla="+- 0 2869 509"/>
                <a:gd name="T109" fmla="*/ T108 w 3782"/>
                <a:gd name="T110" fmla="+- 0 2907 2227"/>
                <a:gd name="T111" fmla="*/ 2907 h 3600"/>
                <a:gd name="T112" fmla="+- 0 1305 509"/>
                <a:gd name="T113" fmla="*/ T112 w 3782"/>
                <a:gd name="T114" fmla="+- 0 4867 2227"/>
                <a:gd name="T115" fmla="*/ 4867 h 3600"/>
                <a:gd name="T116" fmla="+- 0 2793 509"/>
                <a:gd name="T117" fmla="*/ T116 w 3782"/>
                <a:gd name="T118" fmla="+- 0 4627 2227"/>
                <a:gd name="T119" fmla="*/ 4627 h 3600"/>
                <a:gd name="T120" fmla="+- 0 1977 509"/>
                <a:gd name="T121" fmla="*/ T120 w 3782"/>
                <a:gd name="T122" fmla="+- 0 4627 2227"/>
                <a:gd name="T123" fmla="*/ 4627 h 3600"/>
                <a:gd name="T124" fmla="+- 0 1986 509"/>
                <a:gd name="T125" fmla="*/ T124 w 3782"/>
                <a:gd name="T126" fmla="+- 0 4527 2227"/>
                <a:gd name="T127" fmla="*/ 4527 h 3600"/>
                <a:gd name="T128" fmla="+- 0 2489 509"/>
                <a:gd name="T129" fmla="*/ T128 w 3782"/>
                <a:gd name="T130" fmla="+- 0 4447 2227"/>
                <a:gd name="T131" fmla="*/ 4447 h 3600"/>
                <a:gd name="T132" fmla="+- 0 2557 509"/>
                <a:gd name="T133" fmla="*/ T132 w 3782"/>
                <a:gd name="T134" fmla="+- 0 4427 2227"/>
                <a:gd name="T135" fmla="*/ 4427 h 3600"/>
                <a:gd name="T136" fmla="+- 0 2121 509"/>
                <a:gd name="T137" fmla="*/ T136 w 3782"/>
                <a:gd name="T138" fmla="+- 0 4567 2227"/>
                <a:gd name="T139" fmla="*/ 4567 h 3600"/>
                <a:gd name="T140" fmla="+- 0 1979 509"/>
                <a:gd name="T141" fmla="*/ T140 w 3782"/>
                <a:gd name="T142" fmla="+- 0 4573 2227"/>
                <a:gd name="T143" fmla="*/ 4573 h 3600"/>
                <a:gd name="T144" fmla="+- 0 1984 509"/>
                <a:gd name="T145" fmla="*/ T144 w 3782"/>
                <a:gd name="T146" fmla="+- 0 4541 2227"/>
                <a:gd name="T147" fmla="*/ 4541 h 3600"/>
                <a:gd name="T148" fmla="+- 0 3030 509"/>
                <a:gd name="T149" fmla="*/ T148 w 3782"/>
                <a:gd name="T150" fmla="+- 0 4462 2227"/>
                <a:gd name="T151" fmla="*/ 4462 h 3600"/>
                <a:gd name="T152" fmla="+- 0 3542 509"/>
                <a:gd name="T153" fmla="*/ T152 w 3782"/>
                <a:gd name="T154" fmla="+- 0 3627 2227"/>
                <a:gd name="T155" fmla="*/ 3627 h 3600"/>
                <a:gd name="T156" fmla="+- 0 4233 509"/>
                <a:gd name="T157" fmla="*/ T156 w 3782"/>
                <a:gd name="T158" fmla="+- 0 3187 2227"/>
                <a:gd name="T159" fmla="*/ 3187 h 3600"/>
                <a:gd name="T160" fmla="+- 0 3475 509"/>
                <a:gd name="T161" fmla="*/ T160 w 3782"/>
                <a:gd name="T162" fmla="+- 0 3467 2227"/>
                <a:gd name="T163" fmla="*/ 3467 h 3600"/>
                <a:gd name="T164" fmla="+- 0 4221 509"/>
                <a:gd name="T165" fmla="*/ T164 w 3782"/>
                <a:gd name="T166" fmla="+- 0 3307 2227"/>
                <a:gd name="T167" fmla="*/ 3307 h 3600"/>
                <a:gd name="T168" fmla="+- 0 540 509"/>
                <a:gd name="T169" fmla="*/ T168 w 3782"/>
                <a:gd name="T170" fmla="+- 0 3067 2227"/>
                <a:gd name="T171" fmla="*/ 3067 h 3600"/>
                <a:gd name="T172" fmla="+- 0 619 509"/>
                <a:gd name="T173" fmla="*/ T172 w 3782"/>
                <a:gd name="T174" fmla="+- 0 3527 2227"/>
                <a:gd name="T175" fmla="*/ 3527 h 3600"/>
                <a:gd name="T176" fmla="+- 0 578 509"/>
                <a:gd name="T177" fmla="*/ T176 w 3782"/>
                <a:gd name="T178" fmla="+- 0 3087 2227"/>
                <a:gd name="T179" fmla="*/ 3087 h 3600"/>
                <a:gd name="T180" fmla="+- 0 669 509"/>
                <a:gd name="T181" fmla="*/ T180 w 3782"/>
                <a:gd name="T182" fmla="+- 0 3545 2227"/>
                <a:gd name="T183" fmla="*/ 3545 h 3600"/>
                <a:gd name="T184" fmla="+- 0 780 509"/>
                <a:gd name="T185" fmla="*/ T184 w 3782"/>
                <a:gd name="T186" fmla="+- 0 3467 2227"/>
                <a:gd name="T187" fmla="*/ 3467 h 3600"/>
                <a:gd name="T188" fmla="+- 0 832 509"/>
                <a:gd name="T189" fmla="*/ T188 w 3782"/>
                <a:gd name="T190" fmla="+- 0 3207 2227"/>
                <a:gd name="T191" fmla="*/ 3207 h 3600"/>
                <a:gd name="T192" fmla="+- 0 3525 509"/>
                <a:gd name="T193" fmla="*/ T192 w 3782"/>
                <a:gd name="T194" fmla="+- 0 3445 2227"/>
                <a:gd name="T195" fmla="*/ 3445 h 3600"/>
                <a:gd name="T196" fmla="+- 0 832 509"/>
                <a:gd name="T197" fmla="*/ T196 w 3782"/>
                <a:gd name="T198" fmla="+- 0 3206 2227"/>
                <a:gd name="T199" fmla="*/ 3206 h 3600"/>
                <a:gd name="T200" fmla="+- 0 832 509"/>
                <a:gd name="T201" fmla="*/ T200 w 3782"/>
                <a:gd name="T202" fmla="+- 0 3206 2227"/>
                <a:gd name="T203" fmla="*/ 3206 h 3600"/>
                <a:gd name="T204" fmla="+- 0 981 509"/>
                <a:gd name="T205" fmla="*/ T204 w 3782"/>
                <a:gd name="T206" fmla="+- 0 3147 2227"/>
                <a:gd name="T207" fmla="*/ 3147 h 3600"/>
                <a:gd name="T208" fmla="+- 0 904 509"/>
                <a:gd name="T209" fmla="*/ T208 w 3782"/>
                <a:gd name="T210" fmla="+- 0 3147 2227"/>
                <a:gd name="T211" fmla="*/ 3147 h 3600"/>
                <a:gd name="T212" fmla="+- 0 4086 509"/>
                <a:gd name="T213" fmla="*/ T212 w 3782"/>
                <a:gd name="T214" fmla="+- 0 2807 2227"/>
                <a:gd name="T215" fmla="*/ 2807 h 3600"/>
                <a:gd name="T216" fmla="+- 0 2870 509"/>
                <a:gd name="T217" fmla="*/ T216 w 3782"/>
                <a:gd name="T218" fmla="+- 0 2887 2227"/>
                <a:gd name="T219" fmla="*/ 2887 h 3600"/>
                <a:gd name="T220" fmla="+- 0 2920 509"/>
                <a:gd name="T221" fmla="*/ T220 w 3782"/>
                <a:gd name="T222" fmla="+- 0 2587 2227"/>
                <a:gd name="T223" fmla="*/ 2587 h 3600"/>
                <a:gd name="T224" fmla="+- 0 3012 509"/>
                <a:gd name="T225" fmla="*/ T224 w 3782"/>
                <a:gd name="T226" fmla="+- 0 2507 2227"/>
                <a:gd name="T227" fmla="*/ 2507 h 3600"/>
                <a:gd name="T228" fmla="+- 0 2922 509"/>
                <a:gd name="T229" fmla="*/ T228 w 3782"/>
                <a:gd name="T230" fmla="+- 0 2727 2227"/>
                <a:gd name="T231" fmla="*/ 2727 h 3600"/>
                <a:gd name="T232" fmla="+- 0 3913 509"/>
                <a:gd name="T233" fmla="*/ T232 w 3782"/>
                <a:gd name="T234" fmla="+- 0 2407 2227"/>
                <a:gd name="T235" fmla="*/ 2407 h 3600"/>
                <a:gd name="T236" fmla="+- 0 3378 509"/>
                <a:gd name="T237" fmla="*/ T236 w 3782"/>
                <a:gd name="T238" fmla="+- 0 2287 2227"/>
                <a:gd name="T239" fmla="*/ 2287 h 3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3782" h="3600">
                  <a:moveTo>
                    <a:pt x="896" y="2997"/>
                  </a:moveTo>
                  <a:lnTo>
                    <a:pt x="934" y="3100"/>
                  </a:lnTo>
                  <a:lnTo>
                    <a:pt x="1002" y="3220"/>
                  </a:lnTo>
                  <a:lnTo>
                    <a:pt x="1093" y="3320"/>
                  </a:lnTo>
                  <a:lnTo>
                    <a:pt x="1210" y="3420"/>
                  </a:lnTo>
                  <a:lnTo>
                    <a:pt x="1354" y="3500"/>
                  </a:lnTo>
                  <a:lnTo>
                    <a:pt x="1526" y="3560"/>
                  </a:lnTo>
                  <a:lnTo>
                    <a:pt x="1728" y="3600"/>
                  </a:lnTo>
                  <a:lnTo>
                    <a:pt x="2634" y="3600"/>
                  </a:lnTo>
                  <a:lnTo>
                    <a:pt x="2678" y="3560"/>
                  </a:lnTo>
                  <a:lnTo>
                    <a:pt x="1735" y="3560"/>
                  </a:lnTo>
                  <a:lnTo>
                    <a:pt x="1535" y="3520"/>
                  </a:lnTo>
                  <a:lnTo>
                    <a:pt x="1538" y="3520"/>
                  </a:lnTo>
                  <a:lnTo>
                    <a:pt x="1369" y="3460"/>
                  </a:lnTo>
                  <a:lnTo>
                    <a:pt x="1372" y="3460"/>
                  </a:lnTo>
                  <a:lnTo>
                    <a:pt x="1232" y="3380"/>
                  </a:lnTo>
                  <a:lnTo>
                    <a:pt x="1235" y="3380"/>
                  </a:lnTo>
                  <a:lnTo>
                    <a:pt x="1120" y="3300"/>
                  </a:lnTo>
                  <a:lnTo>
                    <a:pt x="1123" y="3300"/>
                  </a:lnTo>
                  <a:lnTo>
                    <a:pt x="1034" y="3200"/>
                  </a:lnTo>
                  <a:lnTo>
                    <a:pt x="1036" y="3200"/>
                  </a:lnTo>
                  <a:lnTo>
                    <a:pt x="981" y="3100"/>
                  </a:lnTo>
                  <a:lnTo>
                    <a:pt x="972" y="3100"/>
                  </a:lnTo>
                  <a:lnTo>
                    <a:pt x="938" y="3000"/>
                  </a:lnTo>
                  <a:lnTo>
                    <a:pt x="905" y="3000"/>
                  </a:lnTo>
                  <a:lnTo>
                    <a:pt x="896" y="2997"/>
                  </a:lnTo>
                  <a:close/>
                  <a:moveTo>
                    <a:pt x="2349" y="2740"/>
                  </a:moveTo>
                  <a:lnTo>
                    <a:pt x="2308" y="2740"/>
                  </a:lnTo>
                  <a:lnTo>
                    <a:pt x="2317" y="2840"/>
                  </a:lnTo>
                  <a:lnTo>
                    <a:pt x="2306" y="2940"/>
                  </a:lnTo>
                  <a:lnTo>
                    <a:pt x="2307" y="2940"/>
                  </a:lnTo>
                  <a:lnTo>
                    <a:pt x="2276" y="3040"/>
                  </a:lnTo>
                  <a:lnTo>
                    <a:pt x="2278" y="3040"/>
                  </a:lnTo>
                  <a:lnTo>
                    <a:pt x="2229" y="3120"/>
                  </a:lnTo>
                  <a:lnTo>
                    <a:pt x="2231" y="3120"/>
                  </a:lnTo>
                  <a:lnTo>
                    <a:pt x="2135" y="3240"/>
                  </a:lnTo>
                  <a:lnTo>
                    <a:pt x="2614" y="3240"/>
                  </a:lnTo>
                  <a:lnTo>
                    <a:pt x="2673" y="3280"/>
                  </a:lnTo>
                  <a:lnTo>
                    <a:pt x="2668" y="3280"/>
                  </a:lnTo>
                  <a:lnTo>
                    <a:pt x="2708" y="3340"/>
                  </a:lnTo>
                  <a:lnTo>
                    <a:pt x="2705" y="3340"/>
                  </a:lnTo>
                  <a:lnTo>
                    <a:pt x="2719" y="3400"/>
                  </a:lnTo>
                  <a:lnTo>
                    <a:pt x="2705" y="3460"/>
                  </a:lnTo>
                  <a:lnTo>
                    <a:pt x="2708" y="3460"/>
                  </a:lnTo>
                  <a:lnTo>
                    <a:pt x="2668" y="3520"/>
                  </a:lnTo>
                  <a:lnTo>
                    <a:pt x="2673" y="3520"/>
                  </a:lnTo>
                  <a:lnTo>
                    <a:pt x="2614" y="3560"/>
                  </a:lnTo>
                  <a:lnTo>
                    <a:pt x="2678" y="3560"/>
                  </a:lnTo>
                  <a:lnTo>
                    <a:pt x="2700" y="3540"/>
                  </a:lnTo>
                  <a:lnTo>
                    <a:pt x="2745" y="3480"/>
                  </a:lnTo>
                  <a:lnTo>
                    <a:pt x="2760" y="3400"/>
                  </a:lnTo>
                  <a:lnTo>
                    <a:pt x="2745" y="3320"/>
                  </a:lnTo>
                  <a:lnTo>
                    <a:pt x="2700" y="3260"/>
                  </a:lnTo>
                  <a:lnTo>
                    <a:pt x="2656" y="3220"/>
                  </a:lnTo>
                  <a:lnTo>
                    <a:pt x="2195" y="3220"/>
                  </a:lnTo>
                  <a:lnTo>
                    <a:pt x="2179" y="3200"/>
                  </a:lnTo>
                  <a:lnTo>
                    <a:pt x="2213" y="3200"/>
                  </a:lnTo>
                  <a:lnTo>
                    <a:pt x="2264" y="3140"/>
                  </a:lnTo>
                  <a:lnTo>
                    <a:pt x="2315" y="3060"/>
                  </a:lnTo>
                  <a:lnTo>
                    <a:pt x="2348" y="2960"/>
                  </a:lnTo>
                  <a:lnTo>
                    <a:pt x="2358" y="2840"/>
                  </a:lnTo>
                  <a:lnTo>
                    <a:pt x="2349" y="2740"/>
                  </a:lnTo>
                  <a:close/>
                  <a:moveTo>
                    <a:pt x="2213" y="3200"/>
                  </a:moveTo>
                  <a:lnTo>
                    <a:pt x="2179" y="3200"/>
                  </a:lnTo>
                  <a:lnTo>
                    <a:pt x="2195" y="3220"/>
                  </a:lnTo>
                  <a:lnTo>
                    <a:pt x="2213" y="3200"/>
                  </a:lnTo>
                  <a:close/>
                  <a:moveTo>
                    <a:pt x="2634" y="3200"/>
                  </a:moveTo>
                  <a:lnTo>
                    <a:pt x="2213" y="3200"/>
                  </a:lnTo>
                  <a:lnTo>
                    <a:pt x="2195" y="3220"/>
                  </a:lnTo>
                  <a:lnTo>
                    <a:pt x="2656" y="3220"/>
                  </a:lnTo>
                  <a:lnTo>
                    <a:pt x="2634" y="3200"/>
                  </a:lnTo>
                  <a:close/>
                  <a:moveTo>
                    <a:pt x="2749" y="2833"/>
                  </a:moveTo>
                  <a:lnTo>
                    <a:pt x="2749" y="2940"/>
                  </a:lnTo>
                  <a:lnTo>
                    <a:pt x="2764" y="3020"/>
                  </a:lnTo>
                  <a:lnTo>
                    <a:pt x="2809" y="3100"/>
                  </a:lnTo>
                  <a:lnTo>
                    <a:pt x="2875" y="3140"/>
                  </a:lnTo>
                  <a:lnTo>
                    <a:pt x="2956" y="3160"/>
                  </a:lnTo>
                  <a:lnTo>
                    <a:pt x="3036" y="3140"/>
                  </a:lnTo>
                  <a:lnTo>
                    <a:pt x="3102" y="3100"/>
                  </a:lnTo>
                  <a:lnTo>
                    <a:pt x="2895" y="3100"/>
                  </a:lnTo>
                  <a:lnTo>
                    <a:pt x="2836" y="3060"/>
                  </a:lnTo>
                  <a:lnTo>
                    <a:pt x="2841" y="3060"/>
                  </a:lnTo>
                  <a:lnTo>
                    <a:pt x="2815" y="3020"/>
                  </a:lnTo>
                  <a:lnTo>
                    <a:pt x="2805" y="3020"/>
                  </a:lnTo>
                  <a:lnTo>
                    <a:pt x="2791" y="2940"/>
                  </a:lnTo>
                  <a:lnTo>
                    <a:pt x="2791" y="2840"/>
                  </a:lnTo>
                  <a:lnTo>
                    <a:pt x="2761" y="2840"/>
                  </a:lnTo>
                  <a:lnTo>
                    <a:pt x="2749" y="2833"/>
                  </a:lnTo>
                  <a:close/>
                  <a:moveTo>
                    <a:pt x="970" y="3080"/>
                  </a:moveTo>
                  <a:lnTo>
                    <a:pt x="972" y="3100"/>
                  </a:lnTo>
                  <a:lnTo>
                    <a:pt x="981" y="3100"/>
                  </a:lnTo>
                  <a:lnTo>
                    <a:pt x="970" y="3080"/>
                  </a:lnTo>
                  <a:close/>
                  <a:moveTo>
                    <a:pt x="3109" y="3000"/>
                  </a:moveTo>
                  <a:lnTo>
                    <a:pt x="3069" y="3060"/>
                  </a:lnTo>
                  <a:lnTo>
                    <a:pt x="3075" y="3060"/>
                  </a:lnTo>
                  <a:lnTo>
                    <a:pt x="3016" y="3100"/>
                  </a:lnTo>
                  <a:lnTo>
                    <a:pt x="3102" y="3100"/>
                  </a:lnTo>
                  <a:lnTo>
                    <a:pt x="3146" y="3020"/>
                  </a:lnTo>
                  <a:lnTo>
                    <a:pt x="3106" y="3020"/>
                  </a:lnTo>
                  <a:lnTo>
                    <a:pt x="3109" y="3000"/>
                  </a:lnTo>
                  <a:close/>
                  <a:moveTo>
                    <a:pt x="2801" y="3000"/>
                  </a:moveTo>
                  <a:lnTo>
                    <a:pt x="2805" y="3020"/>
                  </a:lnTo>
                  <a:lnTo>
                    <a:pt x="2815" y="3020"/>
                  </a:lnTo>
                  <a:lnTo>
                    <a:pt x="2801" y="3000"/>
                  </a:lnTo>
                  <a:close/>
                  <a:moveTo>
                    <a:pt x="2990" y="1412"/>
                  </a:moveTo>
                  <a:lnTo>
                    <a:pt x="2979" y="1580"/>
                  </a:lnTo>
                  <a:lnTo>
                    <a:pt x="2980" y="1580"/>
                  </a:lnTo>
                  <a:lnTo>
                    <a:pt x="2947" y="1680"/>
                  </a:lnTo>
                  <a:lnTo>
                    <a:pt x="2948" y="1680"/>
                  </a:lnTo>
                  <a:lnTo>
                    <a:pt x="2903" y="1780"/>
                  </a:lnTo>
                  <a:lnTo>
                    <a:pt x="2904" y="1780"/>
                  </a:lnTo>
                  <a:lnTo>
                    <a:pt x="2850" y="1860"/>
                  </a:lnTo>
                  <a:lnTo>
                    <a:pt x="2852" y="1860"/>
                  </a:lnTo>
                  <a:lnTo>
                    <a:pt x="2787" y="1940"/>
                  </a:lnTo>
                  <a:lnTo>
                    <a:pt x="2789" y="1940"/>
                  </a:lnTo>
                  <a:lnTo>
                    <a:pt x="2640" y="2080"/>
                  </a:lnTo>
                  <a:lnTo>
                    <a:pt x="2445" y="2240"/>
                  </a:lnTo>
                  <a:lnTo>
                    <a:pt x="3037" y="2560"/>
                  </a:lnTo>
                  <a:lnTo>
                    <a:pt x="3034" y="2560"/>
                  </a:lnTo>
                  <a:lnTo>
                    <a:pt x="3074" y="2580"/>
                  </a:lnTo>
                  <a:lnTo>
                    <a:pt x="3070" y="2580"/>
                  </a:lnTo>
                  <a:lnTo>
                    <a:pt x="3099" y="2620"/>
                  </a:lnTo>
                  <a:lnTo>
                    <a:pt x="3097" y="2620"/>
                  </a:lnTo>
                  <a:lnTo>
                    <a:pt x="3116" y="2660"/>
                  </a:lnTo>
                  <a:lnTo>
                    <a:pt x="3115" y="2660"/>
                  </a:lnTo>
                  <a:lnTo>
                    <a:pt x="3120" y="2700"/>
                  </a:lnTo>
                  <a:lnTo>
                    <a:pt x="3120" y="2940"/>
                  </a:lnTo>
                  <a:lnTo>
                    <a:pt x="3106" y="3020"/>
                  </a:lnTo>
                  <a:lnTo>
                    <a:pt x="3146" y="3020"/>
                  </a:lnTo>
                  <a:lnTo>
                    <a:pt x="3161" y="2940"/>
                  </a:lnTo>
                  <a:lnTo>
                    <a:pt x="3161" y="2700"/>
                  </a:lnTo>
                  <a:lnTo>
                    <a:pt x="3156" y="2640"/>
                  </a:lnTo>
                  <a:lnTo>
                    <a:pt x="3134" y="2600"/>
                  </a:lnTo>
                  <a:lnTo>
                    <a:pt x="3101" y="2560"/>
                  </a:lnTo>
                  <a:lnTo>
                    <a:pt x="3058" y="2520"/>
                  </a:lnTo>
                  <a:lnTo>
                    <a:pt x="2567" y="2260"/>
                  </a:lnTo>
                  <a:lnTo>
                    <a:pt x="2495" y="2260"/>
                  </a:lnTo>
                  <a:lnTo>
                    <a:pt x="2491" y="2220"/>
                  </a:lnTo>
                  <a:lnTo>
                    <a:pt x="2538" y="2220"/>
                  </a:lnTo>
                  <a:lnTo>
                    <a:pt x="2818" y="1960"/>
                  </a:lnTo>
                  <a:lnTo>
                    <a:pt x="2884" y="1880"/>
                  </a:lnTo>
                  <a:lnTo>
                    <a:pt x="2940" y="1800"/>
                  </a:lnTo>
                  <a:lnTo>
                    <a:pt x="2986" y="1700"/>
                  </a:lnTo>
                  <a:lnTo>
                    <a:pt x="3020" y="1580"/>
                  </a:lnTo>
                  <a:lnTo>
                    <a:pt x="3031" y="1420"/>
                  </a:lnTo>
                  <a:lnTo>
                    <a:pt x="2991" y="1420"/>
                  </a:lnTo>
                  <a:lnTo>
                    <a:pt x="2990" y="1412"/>
                  </a:lnTo>
                  <a:close/>
                  <a:moveTo>
                    <a:pt x="889" y="2980"/>
                  </a:moveTo>
                  <a:lnTo>
                    <a:pt x="896" y="2997"/>
                  </a:lnTo>
                  <a:lnTo>
                    <a:pt x="905" y="3000"/>
                  </a:lnTo>
                  <a:lnTo>
                    <a:pt x="889" y="2980"/>
                  </a:lnTo>
                  <a:close/>
                  <a:moveTo>
                    <a:pt x="931" y="2980"/>
                  </a:moveTo>
                  <a:lnTo>
                    <a:pt x="889" y="2980"/>
                  </a:lnTo>
                  <a:lnTo>
                    <a:pt x="905" y="3000"/>
                  </a:lnTo>
                  <a:lnTo>
                    <a:pt x="938" y="3000"/>
                  </a:lnTo>
                  <a:lnTo>
                    <a:pt x="931" y="2980"/>
                  </a:lnTo>
                  <a:close/>
                  <a:moveTo>
                    <a:pt x="498" y="960"/>
                  </a:moveTo>
                  <a:lnTo>
                    <a:pt x="458" y="960"/>
                  </a:lnTo>
                  <a:lnTo>
                    <a:pt x="461" y="980"/>
                  </a:lnTo>
                  <a:lnTo>
                    <a:pt x="465" y="1000"/>
                  </a:lnTo>
                  <a:lnTo>
                    <a:pt x="464" y="1000"/>
                  </a:lnTo>
                  <a:lnTo>
                    <a:pt x="464" y="2580"/>
                  </a:lnTo>
                  <a:lnTo>
                    <a:pt x="475" y="2680"/>
                  </a:lnTo>
                  <a:lnTo>
                    <a:pt x="506" y="2780"/>
                  </a:lnTo>
                  <a:lnTo>
                    <a:pt x="552" y="2840"/>
                  </a:lnTo>
                  <a:lnTo>
                    <a:pt x="612" y="2900"/>
                  </a:lnTo>
                  <a:lnTo>
                    <a:pt x="681" y="2940"/>
                  </a:lnTo>
                  <a:lnTo>
                    <a:pt x="896" y="2997"/>
                  </a:lnTo>
                  <a:lnTo>
                    <a:pt x="889" y="2980"/>
                  </a:lnTo>
                  <a:lnTo>
                    <a:pt x="931" y="2980"/>
                  </a:lnTo>
                  <a:lnTo>
                    <a:pt x="925" y="2960"/>
                  </a:lnTo>
                  <a:lnTo>
                    <a:pt x="845" y="2940"/>
                  </a:lnTo>
                  <a:lnTo>
                    <a:pt x="769" y="2940"/>
                  </a:lnTo>
                  <a:lnTo>
                    <a:pt x="698" y="2900"/>
                  </a:lnTo>
                  <a:lnTo>
                    <a:pt x="700" y="2900"/>
                  </a:lnTo>
                  <a:lnTo>
                    <a:pt x="667" y="2880"/>
                  </a:lnTo>
                  <a:lnTo>
                    <a:pt x="638" y="2880"/>
                  </a:lnTo>
                  <a:lnTo>
                    <a:pt x="583" y="2820"/>
                  </a:lnTo>
                  <a:lnTo>
                    <a:pt x="586" y="2820"/>
                  </a:lnTo>
                  <a:lnTo>
                    <a:pt x="542" y="2760"/>
                  </a:lnTo>
                  <a:lnTo>
                    <a:pt x="545" y="2760"/>
                  </a:lnTo>
                  <a:lnTo>
                    <a:pt x="515" y="2680"/>
                  </a:lnTo>
                  <a:lnTo>
                    <a:pt x="516" y="2680"/>
                  </a:lnTo>
                  <a:lnTo>
                    <a:pt x="506" y="2580"/>
                  </a:lnTo>
                  <a:lnTo>
                    <a:pt x="506" y="1000"/>
                  </a:lnTo>
                  <a:lnTo>
                    <a:pt x="502" y="980"/>
                  </a:lnTo>
                  <a:lnTo>
                    <a:pt x="461" y="980"/>
                  </a:lnTo>
                  <a:lnTo>
                    <a:pt x="461" y="979"/>
                  </a:lnTo>
                  <a:lnTo>
                    <a:pt x="501" y="979"/>
                  </a:lnTo>
                  <a:lnTo>
                    <a:pt x="498" y="960"/>
                  </a:lnTo>
                  <a:close/>
                  <a:moveTo>
                    <a:pt x="765" y="2920"/>
                  </a:moveTo>
                  <a:lnTo>
                    <a:pt x="769" y="2940"/>
                  </a:lnTo>
                  <a:lnTo>
                    <a:pt x="845" y="2940"/>
                  </a:lnTo>
                  <a:lnTo>
                    <a:pt x="765" y="2920"/>
                  </a:lnTo>
                  <a:close/>
                  <a:moveTo>
                    <a:pt x="634" y="2860"/>
                  </a:moveTo>
                  <a:lnTo>
                    <a:pt x="638" y="2880"/>
                  </a:lnTo>
                  <a:lnTo>
                    <a:pt x="667" y="2880"/>
                  </a:lnTo>
                  <a:lnTo>
                    <a:pt x="634" y="2860"/>
                  </a:lnTo>
                  <a:close/>
                  <a:moveTo>
                    <a:pt x="2749" y="2820"/>
                  </a:moveTo>
                  <a:lnTo>
                    <a:pt x="2749" y="2833"/>
                  </a:lnTo>
                  <a:lnTo>
                    <a:pt x="2761" y="2840"/>
                  </a:lnTo>
                  <a:lnTo>
                    <a:pt x="2749" y="2820"/>
                  </a:lnTo>
                  <a:close/>
                  <a:moveTo>
                    <a:pt x="2791" y="2820"/>
                  </a:moveTo>
                  <a:lnTo>
                    <a:pt x="2749" y="2820"/>
                  </a:lnTo>
                  <a:lnTo>
                    <a:pt x="2761" y="2840"/>
                  </a:lnTo>
                  <a:lnTo>
                    <a:pt x="2791" y="2840"/>
                  </a:lnTo>
                  <a:lnTo>
                    <a:pt x="2791" y="2820"/>
                  </a:lnTo>
                  <a:close/>
                  <a:moveTo>
                    <a:pt x="2396" y="2500"/>
                  </a:moveTo>
                  <a:lnTo>
                    <a:pt x="2358" y="2500"/>
                  </a:lnTo>
                  <a:lnTo>
                    <a:pt x="2420" y="2640"/>
                  </a:lnTo>
                  <a:lnTo>
                    <a:pt x="2749" y="2833"/>
                  </a:lnTo>
                  <a:lnTo>
                    <a:pt x="2749" y="2820"/>
                  </a:lnTo>
                  <a:lnTo>
                    <a:pt x="2791" y="2820"/>
                  </a:lnTo>
                  <a:lnTo>
                    <a:pt x="2791" y="2800"/>
                  </a:lnTo>
                  <a:lnTo>
                    <a:pt x="2446" y="2620"/>
                  </a:lnTo>
                  <a:lnTo>
                    <a:pt x="2456" y="2620"/>
                  </a:lnTo>
                  <a:lnTo>
                    <a:pt x="2396" y="2500"/>
                  </a:lnTo>
                  <a:close/>
                  <a:moveTo>
                    <a:pt x="2022" y="2340"/>
                  </a:moveTo>
                  <a:lnTo>
                    <a:pt x="1909" y="2340"/>
                  </a:lnTo>
                  <a:lnTo>
                    <a:pt x="2008" y="2380"/>
                  </a:lnTo>
                  <a:lnTo>
                    <a:pt x="2005" y="2380"/>
                  </a:lnTo>
                  <a:lnTo>
                    <a:pt x="2097" y="2420"/>
                  </a:lnTo>
                  <a:lnTo>
                    <a:pt x="2093" y="2420"/>
                  </a:lnTo>
                  <a:lnTo>
                    <a:pt x="2175" y="2480"/>
                  </a:lnTo>
                  <a:lnTo>
                    <a:pt x="2172" y="2480"/>
                  </a:lnTo>
                  <a:lnTo>
                    <a:pt x="2238" y="2560"/>
                  </a:lnTo>
                  <a:lnTo>
                    <a:pt x="2236" y="2560"/>
                  </a:lnTo>
                  <a:lnTo>
                    <a:pt x="2282" y="2660"/>
                  </a:lnTo>
                  <a:lnTo>
                    <a:pt x="2281" y="2660"/>
                  </a:lnTo>
                  <a:lnTo>
                    <a:pt x="2309" y="2760"/>
                  </a:lnTo>
                  <a:lnTo>
                    <a:pt x="2308" y="2740"/>
                  </a:lnTo>
                  <a:lnTo>
                    <a:pt x="2349" y="2740"/>
                  </a:lnTo>
                  <a:lnTo>
                    <a:pt x="2320" y="2640"/>
                  </a:lnTo>
                  <a:lnTo>
                    <a:pt x="2272" y="2540"/>
                  </a:lnTo>
                  <a:lnTo>
                    <a:pt x="2203" y="2460"/>
                  </a:lnTo>
                  <a:lnTo>
                    <a:pt x="2118" y="2380"/>
                  </a:lnTo>
                  <a:lnTo>
                    <a:pt x="2022" y="2340"/>
                  </a:lnTo>
                  <a:close/>
                  <a:moveTo>
                    <a:pt x="544" y="640"/>
                  </a:moveTo>
                  <a:lnTo>
                    <a:pt x="459" y="640"/>
                  </a:lnTo>
                  <a:lnTo>
                    <a:pt x="529" y="680"/>
                  </a:lnTo>
                  <a:lnTo>
                    <a:pt x="525" y="680"/>
                  </a:lnTo>
                  <a:lnTo>
                    <a:pt x="590" y="700"/>
                  </a:lnTo>
                  <a:lnTo>
                    <a:pt x="586" y="700"/>
                  </a:lnTo>
                  <a:lnTo>
                    <a:pt x="640" y="740"/>
                  </a:lnTo>
                  <a:lnTo>
                    <a:pt x="638" y="740"/>
                  </a:lnTo>
                  <a:lnTo>
                    <a:pt x="683" y="800"/>
                  </a:lnTo>
                  <a:lnTo>
                    <a:pt x="680" y="800"/>
                  </a:lnTo>
                  <a:lnTo>
                    <a:pt x="715" y="860"/>
                  </a:lnTo>
                  <a:lnTo>
                    <a:pt x="714" y="860"/>
                  </a:lnTo>
                  <a:lnTo>
                    <a:pt x="736" y="920"/>
                  </a:lnTo>
                  <a:lnTo>
                    <a:pt x="735" y="920"/>
                  </a:lnTo>
                  <a:lnTo>
                    <a:pt x="742" y="1000"/>
                  </a:lnTo>
                  <a:lnTo>
                    <a:pt x="742" y="2560"/>
                  </a:lnTo>
                  <a:lnTo>
                    <a:pt x="744" y="2620"/>
                  </a:lnTo>
                  <a:lnTo>
                    <a:pt x="760" y="2660"/>
                  </a:lnTo>
                  <a:lnTo>
                    <a:pt x="802" y="2680"/>
                  </a:lnTo>
                  <a:lnTo>
                    <a:pt x="835" y="2700"/>
                  </a:lnTo>
                  <a:lnTo>
                    <a:pt x="899" y="2720"/>
                  </a:lnTo>
                  <a:lnTo>
                    <a:pt x="901" y="2680"/>
                  </a:lnTo>
                  <a:lnTo>
                    <a:pt x="859" y="2680"/>
                  </a:lnTo>
                  <a:lnTo>
                    <a:pt x="859" y="2660"/>
                  </a:lnTo>
                  <a:lnTo>
                    <a:pt x="824" y="2660"/>
                  </a:lnTo>
                  <a:lnTo>
                    <a:pt x="807" y="2640"/>
                  </a:lnTo>
                  <a:lnTo>
                    <a:pt x="796" y="2640"/>
                  </a:lnTo>
                  <a:lnTo>
                    <a:pt x="789" y="2620"/>
                  </a:lnTo>
                  <a:lnTo>
                    <a:pt x="790" y="2620"/>
                  </a:lnTo>
                  <a:lnTo>
                    <a:pt x="784" y="2600"/>
                  </a:lnTo>
                  <a:lnTo>
                    <a:pt x="786" y="2600"/>
                  </a:lnTo>
                  <a:lnTo>
                    <a:pt x="784" y="2560"/>
                  </a:lnTo>
                  <a:lnTo>
                    <a:pt x="784" y="1000"/>
                  </a:lnTo>
                  <a:lnTo>
                    <a:pt x="777" y="920"/>
                  </a:lnTo>
                  <a:lnTo>
                    <a:pt x="753" y="840"/>
                  </a:lnTo>
                  <a:lnTo>
                    <a:pt x="716" y="780"/>
                  </a:lnTo>
                  <a:lnTo>
                    <a:pt x="668" y="720"/>
                  </a:lnTo>
                  <a:lnTo>
                    <a:pt x="611" y="660"/>
                  </a:lnTo>
                  <a:lnTo>
                    <a:pt x="544" y="640"/>
                  </a:lnTo>
                  <a:close/>
                  <a:moveTo>
                    <a:pt x="2360" y="664"/>
                  </a:moveTo>
                  <a:lnTo>
                    <a:pt x="2347" y="720"/>
                  </a:lnTo>
                  <a:lnTo>
                    <a:pt x="2355" y="720"/>
                  </a:lnTo>
                  <a:lnTo>
                    <a:pt x="2311" y="740"/>
                  </a:lnTo>
                  <a:lnTo>
                    <a:pt x="2316" y="740"/>
                  </a:lnTo>
                  <a:lnTo>
                    <a:pt x="2094" y="820"/>
                  </a:lnTo>
                  <a:lnTo>
                    <a:pt x="1895" y="920"/>
                  </a:lnTo>
                  <a:lnTo>
                    <a:pt x="1717" y="1040"/>
                  </a:lnTo>
                  <a:lnTo>
                    <a:pt x="1561" y="1160"/>
                  </a:lnTo>
                  <a:lnTo>
                    <a:pt x="1426" y="1280"/>
                  </a:lnTo>
                  <a:lnTo>
                    <a:pt x="1307" y="1420"/>
                  </a:lnTo>
                  <a:lnTo>
                    <a:pt x="1206" y="1560"/>
                  </a:lnTo>
                  <a:lnTo>
                    <a:pt x="1122" y="1680"/>
                  </a:lnTo>
                  <a:lnTo>
                    <a:pt x="1052" y="1820"/>
                  </a:lnTo>
                  <a:lnTo>
                    <a:pt x="994" y="1960"/>
                  </a:lnTo>
                  <a:lnTo>
                    <a:pt x="948" y="2100"/>
                  </a:lnTo>
                  <a:lnTo>
                    <a:pt x="915" y="2240"/>
                  </a:lnTo>
                  <a:lnTo>
                    <a:pt x="873" y="2480"/>
                  </a:lnTo>
                  <a:lnTo>
                    <a:pt x="862" y="2580"/>
                  </a:lnTo>
                  <a:lnTo>
                    <a:pt x="859" y="2680"/>
                  </a:lnTo>
                  <a:lnTo>
                    <a:pt x="884" y="2660"/>
                  </a:lnTo>
                  <a:lnTo>
                    <a:pt x="901" y="2660"/>
                  </a:lnTo>
                  <a:lnTo>
                    <a:pt x="904" y="2580"/>
                  </a:lnTo>
                  <a:lnTo>
                    <a:pt x="905" y="2580"/>
                  </a:lnTo>
                  <a:lnTo>
                    <a:pt x="914" y="2480"/>
                  </a:lnTo>
                  <a:lnTo>
                    <a:pt x="956" y="2240"/>
                  </a:lnTo>
                  <a:lnTo>
                    <a:pt x="955" y="2240"/>
                  </a:lnTo>
                  <a:lnTo>
                    <a:pt x="988" y="2120"/>
                  </a:lnTo>
                  <a:lnTo>
                    <a:pt x="1033" y="1980"/>
                  </a:lnTo>
                  <a:lnTo>
                    <a:pt x="1032" y="1980"/>
                  </a:lnTo>
                  <a:lnTo>
                    <a:pt x="1090" y="1840"/>
                  </a:lnTo>
                  <a:lnTo>
                    <a:pt x="1089" y="1840"/>
                  </a:lnTo>
                  <a:lnTo>
                    <a:pt x="1159" y="1700"/>
                  </a:lnTo>
                  <a:lnTo>
                    <a:pt x="1158" y="1700"/>
                  </a:lnTo>
                  <a:lnTo>
                    <a:pt x="1241" y="1580"/>
                  </a:lnTo>
                  <a:lnTo>
                    <a:pt x="1240" y="1580"/>
                  </a:lnTo>
                  <a:lnTo>
                    <a:pt x="1339" y="1440"/>
                  </a:lnTo>
                  <a:lnTo>
                    <a:pt x="1338" y="1440"/>
                  </a:lnTo>
                  <a:lnTo>
                    <a:pt x="1456" y="1320"/>
                  </a:lnTo>
                  <a:lnTo>
                    <a:pt x="1455" y="1320"/>
                  </a:lnTo>
                  <a:lnTo>
                    <a:pt x="1589" y="1200"/>
                  </a:lnTo>
                  <a:lnTo>
                    <a:pt x="1587" y="1200"/>
                  </a:lnTo>
                  <a:lnTo>
                    <a:pt x="1742" y="1080"/>
                  </a:lnTo>
                  <a:lnTo>
                    <a:pt x="1740" y="1080"/>
                  </a:lnTo>
                  <a:lnTo>
                    <a:pt x="1916" y="960"/>
                  </a:lnTo>
                  <a:lnTo>
                    <a:pt x="1914" y="960"/>
                  </a:lnTo>
                  <a:lnTo>
                    <a:pt x="2112" y="860"/>
                  </a:lnTo>
                  <a:lnTo>
                    <a:pt x="2111" y="860"/>
                  </a:lnTo>
                  <a:lnTo>
                    <a:pt x="2334" y="780"/>
                  </a:lnTo>
                  <a:lnTo>
                    <a:pt x="2385" y="740"/>
                  </a:lnTo>
                  <a:lnTo>
                    <a:pt x="2402" y="680"/>
                  </a:lnTo>
                  <a:lnTo>
                    <a:pt x="2360" y="680"/>
                  </a:lnTo>
                  <a:lnTo>
                    <a:pt x="2360" y="664"/>
                  </a:lnTo>
                  <a:close/>
                  <a:moveTo>
                    <a:pt x="901" y="2660"/>
                  </a:moveTo>
                  <a:lnTo>
                    <a:pt x="884" y="2660"/>
                  </a:lnTo>
                  <a:lnTo>
                    <a:pt x="859" y="2680"/>
                  </a:lnTo>
                  <a:lnTo>
                    <a:pt x="901" y="2680"/>
                  </a:lnTo>
                  <a:lnTo>
                    <a:pt x="901" y="2660"/>
                  </a:lnTo>
                  <a:close/>
                  <a:moveTo>
                    <a:pt x="789" y="2620"/>
                  </a:moveTo>
                  <a:lnTo>
                    <a:pt x="796" y="2640"/>
                  </a:lnTo>
                  <a:lnTo>
                    <a:pt x="791" y="2621"/>
                  </a:lnTo>
                  <a:lnTo>
                    <a:pt x="789" y="2620"/>
                  </a:lnTo>
                  <a:close/>
                  <a:moveTo>
                    <a:pt x="791" y="2621"/>
                  </a:moveTo>
                  <a:lnTo>
                    <a:pt x="796" y="2640"/>
                  </a:lnTo>
                  <a:lnTo>
                    <a:pt x="807" y="2640"/>
                  </a:lnTo>
                  <a:lnTo>
                    <a:pt x="791" y="2621"/>
                  </a:lnTo>
                  <a:close/>
                  <a:moveTo>
                    <a:pt x="790" y="2620"/>
                  </a:moveTo>
                  <a:lnTo>
                    <a:pt x="789" y="2620"/>
                  </a:lnTo>
                  <a:lnTo>
                    <a:pt x="791" y="2621"/>
                  </a:lnTo>
                  <a:lnTo>
                    <a:pt x="790" y="2620"/>
                  </a:lnTo>
                  <a:close/>
                  <a:moveTo>
                    <a:pt x="905" y="2580"/>
                  </a:moveTo>
                  <a:lnTo>
                    <a:pt x="904" y="2580"/>
                  </a:lnTo>
                  <a:lnTo>
                    <a:pt x="904" y="2600"/>
                  </a:lnTo>
                  <a:lnTo>
                    <a:pt x="905" y="2580"/>
                  </a:lnTo>
                  <a:close/>
                  <a:moveTo>
                    <a:pt x="2330" y="2400"/>
                  </a:moveTo>
                  <a:lnTo>
                    <a:pt x="2284" y="2400"/>
                  </a:lnTo>
                  <a:lnTo>
                    <a:pt x="2361" y="2520"/>
                  </a:lnTo>
                  <a:lnTo>
                    <a:pt x="2358" y="2500"/>
                  </a:lnTo>
                  <a:lnTo>
                    <a:pt x="2396" y="2500"/>
                  </a:lnTo>
                  <a:lnTo>
                    <a:pt x="2330" y="2400"/>
                  </a:lnTo>
                  <a:close/>
                  <a:moveTo>
                    <a:pt x="1861" y="2160"/>
                  </a:moveTo>
                  <a:lnTo>
                    <a:pt x="1734" y="2160"/>
                  </a:lnTo>
                  <a:lnTo>
                    <a:pt x="1604" y="2200"/>
                  </a:lnTo>
                  <a:lnTo>
                    <a:pt x="1482" y="2260"/>
                  </a:lnTo>
                  <a:lnTo>
                    <a:pt x="1437" y="2300"/>
                  </a:lnTo>
                  <a:lnTo>
                    <a:pt x="1426" y="2360"/>
                  </a:lnTo>
                  <a:lnTo>
                    <a:pt x="1441" y="2380"/>
                  </a:lnTo>
                  <a:lnTo>
                    <a:pt x="1468" y="2400"/>
                  </a:lnTo>
                  <a:lnTo>
                    <a:pt x="1529" y="2420"/>
                  </a:lnTo>
                  <a:lnTo>
                    <a:pt x="1573" y="2400"/>
                  </a:lnTo>
                  <a:lnTo>
                    <a:pt x="1629" y="2380"/>
                  </a:lnTo>
                  <a:lnTo>
                    <a:pt x="1491" y="2380"/>
                  </a:lnTo>
                  <a:lnTo>
                    <a:pt x="1472" y="2360"/>
                  </a:lnTo>
                  <a:lnTo>
                    <a:pt x="1468" y="2360"/>
                  </a:lnTo>
                  <a:lnTo>
                    <a:pt x="1467" y="2340"/>
                  </a:lnTo>
                  <a:lnTo>
                    <a:pt x="1471" y="2340"/>
                  </a:lnTo>
                  <a:lnTo>
                    <a:pt x="1474" y="2320"/>
                  </a:lnTo>
                  <a:lnTo>
                    <a:pt x="1470" y="2320"/>
                  </a:lnTo>
                  <a:lnTo>
                    <a:pt x="1477" y="2300"/>
                  </a:lnTo>
                  <a:lnTo>
                    <a:pt x="1488" y="2300"/>
                  </a:lnTo>
                  <a:lnTo>
                    <a:pt x="1506" y="2280"/>
                  </a:lnTo>
                  <a:lnTo>
                    <a:pt x="1502" y="2280"/>
                  </a:lnTo>
                  <a:lnTo>
                    <a:pt x="1620" y="2240"/>
                  </a:lnTo>
                  <a:lnTo>
                    <a:pt x="1616" y="2240"/>
                  </a:lnTo>
                  <a:lnTo>
                    <a:pt x="1741" y="2200"/>
                  </a:lnTo>
                  <a:lnTo>
                    <a:pt x="2048" y="2200"/>
                  </a:lnTo>
                  <a:lnTo>
                    <a:pt x="1988" y="2180"/>
                  </a:lnTo>
                  <a:lnTo>
                    <a:pt x="1861" y="2160"/>
                  </a:lnTo>
                  <a:close/>
                  <a:moveTo>
                    <a:pt x="2048" y="2200"/>
                  </a:moveTo>
                  <a:lnTo>
                    <a:pt x="1856" y="2200"/>
                  </a:lnTo>
                  <a:lnTo>
                    <a:pt x="1980" y="2220"/>
                  </a:lnTo>
                  <a:lnTo>
                    <a:pt x="1976" y="2220"/>
                  </a:lnTo>
                  <a:lnTo>
                    <a:pt x="2092" y="2260"/>
                  </a:lnTo>
                  <a:lnTo>
                    <a:pt x="2089" y="2260"/>
                  </a:lnTo>
                  <a:lnTo>
                    <a:pt x="2195" y="2320"/>
                  </a:lnTo>
                  <a:lnTo>
                    <a:pt x="2192" y="2320"/>
                  </a:lnTo>
                  <a:lnTo>
                    <a:pt x="2287" y="2420"/>
                  </a:lnTo>
                  <a:lnTo>
                    <a:pt x="2284" y="2400"/>
                  </a:lnTo>
                  <a:lnTo>
                    <a:pt x="2330" y="2400"/>
                  </a:lnTo>
                  <a:lnTo>
                    <a:pt x="2317" y="2380"/>
                  </a:lnTo>
                  <a:lnTo>
                    <a:pt x="2218" y="2300"/>
                  </a:lnTo>
                  <a:lnTo>
                    <a:pt x="2108" y="2220"/>
                  </a:lnTo>
                  <a:lnTo>
                    <a:pt x="2048" y="2200"/>
                  </a:lnTo>
                  <a:close/>
                  <a:moveTo>
                    <a:pt x="1481" y="2360"/>
                  </a:moveTo>
                  <a:lnTo>
                    <a:pt x="1491" y="2380"/>
                  </a:lnTo>
                  <a:lnTo>
                    <a:pt x="1517" y="2380"/>
                  </a:lnTo>
                  <a:lnTo>
                    <a:pt x="1522" y="2377"/>
                  </a:lnTo>
                  <a:lnTo>
                    <a:pt x="1481" y="2360"/>
                  </a:lnTo>
                  <a:close/>
                  <a:moveTo>
                    <a:pt x="1522" y="2377"/>
                  </a:moveTo>
                  <a:lnTo>
                    <a:pt x="1517" y="2380"/>
                  </a:lnTo>
                  <a:lnTo>
                    <a:pt x="1530" y="2380"/>
                  </a:lnTo>
                  <a:lnTo>
                    <a:pt x="1522" y="2377"/>
                  </a:lnTo>
                  <a:close/>
                  <a:moveTo>
                    <a:pt x="1919" y="2300"/>
                  </a:moveTo>
                  <a:lnTo>
                    <a:pt x="1693" y="2300"/>
                  </a:lnTo>
                  <a:lnTo>
                    <a:pt x="1612" y="2340"/>
                  </a:lnTo>
                  <a:lnTo>
                    <a:pt x="1555" y="2360"/>
                  </a:lnTo>
                  <a:lnTo>
                    <a:pt x="1522" y="2377"/>
                  </a:lnTo>
                  <a:lnTo>
                    <a:pt x="1530" y="2380"/>
                  </a:lnTo>
                  <a:lnTo>
                    <a:pt x="1626" y="2380"/>
                  </a:lnTo>
                  <a:lnTo>
                    <a:pt x="1705" y="2340"/>
                  </a:lnTo>
                  <a:lnTo>
                    <a:pt x="2022" y="2340"/>
                  </a:lnTo>
                  <a:lnTo>
                    <a:pt x="1919" y="2300"/>
                  </a:lnTo>
                  <a:close/>
                  <a:moveTo>
                    <a:pt x="1467" y="2340"/>
                  </a:moveTo>
                  <a:lnTo>
                    <a:pt x="1468" y="2360"/>
                  </a:lnTo>
                  <a:lnTo>
                    <a:pt x="1470" y="2346"/>
                  </a:lnTo>
                  <a:lnTo>
                    <a:pt x="1467" y="2340"/>
                  </a:lnTo>
                  <a:close/>
                  <a:moveTo>
                    <a:pt x="1470" y="2346"/>
                  </a:moveTo>
                  <a:lnTo>
                    <a:pt x="1468" y="2360"/>
                  </a:lnTo>
                  <a:lnTo>
                    <a:pt x="1477" y="2360"/>
                  </a:lnTo>
                  <a:lnTo>
                    <a:pt x="1470" y="2346"/>
                  </a:lnTo>
                  <a:close/>
                  <a:moveTo>
                    <a:pt x="1471" y="2340"/>
                  </a:moveTo>
                  <a:lnTo>
                    <a:pt x="1467" y="2340"/>
                  </a:lnTo>
                  <a:lnTo>
                    <a:pt x="1470" y="2346"/>
                  </a:lnTo>
                  <a:lnTo>
                    <a:pt x="1471" y="2340"/>
                  </a:lnTo>
                  <a:close/>
                  <a:moveTo>
                    <a:pt x="1477" y="2300"/>
                  </a:moveTo>
                  <a:lnTo>
                    <a:pt x="1470" y="2320"/>
                  </a:lnTo>
                  <a:lnTo>
                    <a:pt x="1475" y="2314"/>
                  </a:lnTo>
                  <a:lnTo>
                    <a:pt x="1477" y="2300"/>
                  </a:lnTo>
                  <a:close/>
                  <a:moveTo>
                    <a:pt x="1475" y="2314"/>
                  </a:moveTo>
                  <a:lnTo>
                    <a:pt x="1470" y="2320"/>
                  </a:lnTo>
                  <a:lnTo>
                    <a:pt x="1474" y="2320"/>
                  </a:lnTo>
                  <a:lnTo>
                    <a:pt x="1475" y="2314"/>
                  </a:lnTo>
                  <a:close/>
                  <a:moveTo>
                    <a:pt x="1488" y="2300"/>
                  </a:moveTo>
                  <a:lnTo>
                    <a:pt x="1477" y="2300"/>
                  </a:lnTo>
                  <a:lnTo>
                    <a:pt x="1475" y="2314"/>
                  </a:lnTo>
                  <a:lnTo>
                    <a:pt x="1488" y="2300"/>
                  </a:lnTo>
                  <a:close/>
                  <a:moveTo>
                    <a:pt x="2491" y="2220"/>
                  </a:moveTo>
                  <a:lnTo>
                    <a:pt x="2495" y="2260"/>
                  </a:lnTo>
                  <a:lnTo>
                    <a:pt x="2521" y="2235"/>
                  </a:lnTo>
                  <a:lnTo>
                    <a:pt x="2491" y="2220"/>
                  </a:lnTo>
                  <a:close/>
                  <a:moveTo>
                    <a:pt x="2521" y="2235"/>
                  </a:moveTo>
                  <a:lnTo>
                    <a:pt x="2495" y="2260"/>
                  </a:lnTo>
                  <a:lnTo>
                    <a:pt x="2567" y="2260"/>
                  </a:lnTo>
                  <a:lnTo>
                    <a:pt x="2521" y="2235"/>
                  </a:lnTo>
                  <a:close/>
                  <a:moveTo>
                    <a:pt x="2538" y="2220"/>
                  </a:moveTo>
                  <a:lnTo>
                    <a:pt x="2491" y="2220"/>
                  </a:lnTo>
                  <a:lnTo>
                    <a:pt x="2521" y="2235"/>
                  </a:lnTo>
                  <a:lnTo>
                    <a:pt x="2538" y="2220"/>
                  </a:lnTo>
                  <a:close/>
                  <a:moveTo>
                    <a:pt x="2991" y="1400"/>
                  </a:moveTo>
                  <a:lnTo>
                    <a:pt x="2990" y="1412"/>
                  </a:lnTo>
                  <a:lnTo>
                    <a:pt x="2991" y="1420"/>
                  </a:lnTo>
                  <a:lnTo>
                    <a:pt x="2991" y="1400"/>
                  </a:lnTo>
                  <a:close/>
                  <a:moveTo>
                    <a:pt x="3033" y="1400"/>
                  </a:moveTo>
                  <a:lnTo>
                    <a:pt x="2991" y="1400"/>
                  </a:lnTo>
                  <a:lnTo>
                    <a:pt x="2991" y="1420"/>
                  </a:lnTo>
                  <a:lnTo>
                    <a:pt x="3031" y="1420"/>
                  </a:lnTo>
                  <a:lnTo>
                    <a:pt x="3033" y="1400"/>
                  </a:lnTo>
                  <a:close/>
                  <a:moveTo>
                    <a:pt x="3773" y="760"/>
                  </a:moveTo>
                  <a:lnTo>
                    <a:pt x="3728" y="760"/>
                  </a:lnTo>
                  <a:lnTo>
                    <a:pt x="3742" y="800"/>
                  </a:lnTo>
                  <a:lnTo>
                    <a:pt x="3740" y="800"/>
                  </a:lnTo>
                  <a:lnTo>
                    <a:pt x="3740" y="860"/>
                  </a:lnTo>
                  <a:lnTo>
                    <a:pt x="3723" y="960"/>
                  </a:lnTo>
                  <a:lnTo>
                    <a:pt x="3724" y="960"/>
                  </a:lnTo>
                  <a:lnTo>
                    <a:pt x="3705" y="1000"/>
                  </a:lnTo>
                  <a:lnTo>
                    <a:pt x="3706" y="1000"/>
                  </a:lnTo>
                  <a:lnTo>
                    <a:pt x="3677" y="1060"/>
                  </a:lnTo>
                  <a:lnTo>
                    <a:pt x="3679" y="1060"/>
                  </a:lnTo>
                  <a:lnTo>
                    <a:pt x="3639" y="1100"/>
                  </a:lnTo>
                  <a:lnTo>
                    <a:pt x="3642" y="1100"/>
                  </a:lnTo>
                  <a:lnTo>
                    <a:pt x="3589" y="1140"/>
                  </a:lnTo>
                  <a:lnTo>
                    <a:pt x="3596" y="1140"/>
                  </a:lnTo>
                  <a:lnTo>
                    <a:pt x="3517" y="1160"/>
                  </a:lnTo>
                  <a:lnTo>
                    <a:pt x="3043" y="1160"/>
                  </a:lnTo>
                  <a:lnTo>
                    <a:pt x="2989" y="1180"/>
                  </a:lnTo>
                  <a:lnTo>
                    <a:pt x="2966" y="1240"/>
                  </a:lnTo>
                  <a:lnTo>
                    <a:pt x="2990" y="1412"/>
                  </a:lnTo>
                  <a:lnTo>
                    <a:pt x="2991" y="1400"/>
                  </a:lnTo>
                  <a:lnTo>
                    <a:pt x="3033" y="1400"/>
                  </a:lnTo>
                  <a:lnTo>
                    <a:pt x="3008" y="1240"/>
                  </a:lnTo>
                  <a:lnTo>
                    <a:pt x="3007" y="1240"/>
                  </a:lnTo>
                  <a:lnTo>
                    <a:pt x="3015" y="1220"/>
                  </a:lnTo>
                  <a:lnTo>
                    <a:pt x="3013" y="1220"/>
                  </a:lnTo>
                  <a:lnTo>
                    <a:pt x="3024" y="1200"/>
                  </a:lnTo>
                  <a:lnTo>
                    <a:pt x="3525" y="1200"/>
                  </a:lnTo>
                  <a:lnTo>
                    <a:pt x="3610" y="1180"/>
                  </a:lnTo>
                  <a:lnTo>
                    <a:pt x="3669" y="1120"/>
                  </a:lnTo>
                  <a:lnTo>
                    <a:pt x="3712" y="1080"/>
                  </a:lnTo>
                  <a:lnTo>
                    <a:pt x="3743" y="1020"/>
                  </a:lnTo>
                  <a:lnTo>
                    <a:pt x="3764" y="960"/>
                  </a:lnTo>
                  <a:lnTo>
                    <a:pt x="3782" y="860"/>
                  </a:lnTo>
                  <a:lnTo>
                    <a:pt x="3782" y="780"/>
                  </a:lnTo>
                  <a:lnTo>
                    <a:pt x="3773" y="760"/>
                  </a:lnTo>
                  <a:close/>
                  <a:moveTo>
                    <a:pt x="470" y="600"/>
                  </a:moveTo>
                  <a:lnTo>
                    <a:pt x="312" y="600"/>
                  </a:lnTo>
                  <a:lnTo>
                    <a:pt x="239" y="640"/>
                  </a:lnTo>
                  <a:lnTo>
                    <a:pt x="173" y="660"/>
                  </a:lnTo>
                  <a:lnTo>
                    <a:pt x="116" y="720"/>
                  </a:lnTo>
                  <a:lnTo>
                    <a:pt x="68" y="780"/>
                  </a:lnTo>
                  <a:lnTo>
                    <a:pt x="31" y="840"/>
                  </a:lnTo>
                  <a:lnTo>
                    <a:pt x="7" y="920"/>
                  </a:lnTo>
                  <a:lnTo>
                    <a:pt x="0" y="1000"/>
                  </a:lnTo>
                  <a:lnTo>
                    <a:pt x="0" y="1200"/>
                  </a:lnTo>
                  <a:lnTo>
                    <a:pt x="12" y="1260"/>
                  </a:lnTo>
                  <a:lnTo>
                    <a:pt x="48" y="1320"/>
                  </a:lnTo>
                  <a:lnTo>
                    <a:pt x="98" y="1340"/>
                  </a:lnTo>
                  <a:lnTo>
                    <a:pt x="160" y="1360"/>
                  </a:lnTo>
                  <a:lnTo>
                    <a:pt x="222" y="1340"/>
                  </a:lnTo>
                  <a:lnTo>
                    <a:pt x="274" y="1320"/>
                  </a:lnTo>
                  <a:lnTo>
                    <a:pt x="156" y="1320"/>
                  </a:lnTo>
                  <a:lnTo>
                    <a:pt x="160" y="1318"/>
                  </a:lnTo>
                  <a:lnTo>
                    <a:pt x="110" y="1300"/>
                  </a:lnTo>
                  <a:lnTo>
                    <a:pt x="118" y="1300"/>
                  </a:lnTo>
                  <a:lnTo>
                    <a:pt x="74" y="1280"/>
                  </a:lnTo>
                  <a:lnTo>
                    <a:pt x="80" y="1280"/>
                  </a:lnTo>
                  <a:lnTo>
                    <a:pt x="49" y="1240"/>
                  </a:lnTo>
                  <a:lnTo>
                    <a:pt x="52" y="1240"/>
                  </a:lnTo>
                  <a:lnTo>
                    <a:pt x="41" y="1200"/>
                  </a:lnTo>
                  <a:lnTo>
                    <a:pt x="42" y="1200"/>
                  </a:lnTo>
                  <a:lnTo>
                    <a:pt x="42" y="1000"/>
                  </a:lnTo>
                  <a:lnTo>
                    <a:pt x="49" y="920"/>
                  </a:lnTo>
                  <a:lnTo>
                    <a:pt x="48" y="920"/>
                  </a:lnTo>
                  <a:lnTo>
                    <a:pt x="70" y="860"/>
                  </a:lnTo>
                  <a:lnTo>
                    <a:pt x="69" y="860"/>
                  </a:lnTo>
                  <a:lnTo>
                    <a:pt x="104" y="800"/>
                  </a:lnTo>
                  <a:lnTo>
                    <a:pt x="101" y="800"/>
                  </a:lnTo>
                  <a:lnTo>
                    <a:pt x="146" y="740"/>
                  </a:lnTo>
                  <a:lnTo>
                    <a:pt x="144" y="740"/>
                  </a:lnTo>
                  <a:lnTo>
                    <a:pt x="198" y="700"/>
                  </a:lnTo>
                  <a:lnTo>
                    <a:pt x="194" y="700"/>
                  </a:lnTo>
                  <a:lnTo>
                    <a:pt x="257" y="680"/>
                  </a:lnTo>
                  <a:lnTo>
                    <a:pt x="253" y="680"/>
                  </a:lnTo>
                  <a:lnTo>
                    <a:pt x="323" y="640"/>
                  </a:lnTo>
                  <a:lnTo>
                    <a:pt x="544" y="640"/>
                  </a:lnTo>
                  <a:lnTo>
                    <a:pt x="470" y="600"/>
                  </a:lnTo>
                  <a:close/>
                  <a:moveTo>
                    <a:pt x="160" y="1318"/>
                  </a:moveTo>
                  <a:lnTo>
                    <a:pt x="156" y="1320"/>
                  </a:lnTo>
                  <a:lnTo>
                    <a:pt x="164" y="1320"/>
                  </a:lnTo>
                  <a:lnTo>
                    <a:pt x="160" y="1318"/>
                  </a:lnTo>
                  <a:close/>
                  <a:moveTo>
                    <a:pt x="391" y="880"/>
                  </a:moveTo>
                  <a:lnTo>
                    <a:pt x="346" y="900"/>
                  </a:lnTo>
                  <a:lnTo>
                    <a:pt x="312" y="920"/>
                  </a:lnTo>
                  <a:lnTo>
                    <a:pt x="286" y="960"/>
                  </a:lnTo>
                  <a:lnTo>
                    <a:pt x="278" y="1000"/>
                  </a:lnTo>
                  <a:lnTo>
                    <a:pt x="278" y="1200"/>
                  </a:lnTo>
                  <a:lnTo>
                    <a:pt x="279" y="1200"/>
                  </a:lnTo>
                  <a:lnTo>
                    <a:pt x="268" y="1240"/>
                  </a:lnTo>
                  <a:lnTo>
                    <a:pt x="271" y="1240"/>
                  </a:lnTo>
                  <a:lnTo>
                    <a:pt x="242" y="1280"/>
                  </a:lnTo>
                  <a:lnTo>
                    <a:pt x="248" y="1280"/>
                  </a:lnTo>
                  <a:lnTo>
                    <a:pt x="203" y="1300"/>
                  </a:lnTo>
                  <a:lnTo>
                    <a:pt x="210" y="1300"/>
                  </a:lnTo>
                  <a:lnTo>
                    <a:pt x="160" y="1318"/>
                  </a:lnTo>
                  <a:lnTo>
                    <a:pt x="164" y="1320"/>
                  </a:lnTo>
                  <a:lnTo>
                    <a:pt x="274" y="1320"/>
                  </a:lnTo>
                  <a:lnTo>
                    <a:pt x="308" y="1260"/>
                  </a:lnTo>
                  <a:lnTo>
                    <a:pt x="320" y="1200"/>
                  </a:lnTo>
                  <a:lnTo>
                    <a:pt x="320" y="1000"/>
                  </a:lnTo>
                  <a:lnTo>
                    <a:pt x="319" y="1000"/>
                  </a:lnTo>
                  <a:lnTo>
                    <a:pt x="323" y="980"/>
                  </a:lnTo>
                  <a:lnTo>
                    <a:pt x="326" y="960"/>
                  </a:lnTo>
                  <a:lnTo>
                    <a:pt x="333" y="960"/>
                  </a:lnTo>
                  <a:lnTo>
                    <a:pt x="343" y="940"/>
                  </a:lnTo>
                  <a:lnTo>
                    <a:pt x="353" y="940"/>
                  </a:lnTo>
                  <a:lnTo>
                    <a:pt x="367" y="920"/>
                  </a:lnTo>
                  <a:lnTo>
                    <a:pt x="472" y="920"/>
                  </a:lnTo>
                  <a:lnTo>
                    <a:pt x="436" y="900"/>
                  </a:lnTo>
                  <a:lnTo>
                    <a:pt x="391" y="880"/>
                  </a:lnTo>
                  <a:close/>
                  <a:moveTo>
                    <a:pt x="3024" y="1200"/>
                  </a:moveTo>
                  <a:lnTo>
                    <a:pt x="3013" y="1220"/>
                  </a:lnTo>
                  <a:lnTo>
                    <a:pt x="3016" y="1218"/>
                  </a:lnTo>
                  <a:lnTo>
                    <a:pt x="3024" y="1200"/>
                  </a:lnTo>
                  <a:close/>
                  <a:moveTo>
                    <a:pt x="3016" y="1218"/>
                  </a:moveTo>
                  <a:lnTo>
                    <a:pt x="3013" y="1220"/>
                  </a:lnTo>
                  <a:lnTo>
                    <a:pt x="3015" y="1220"/>
                  </a:lnTo>
                  <a:lnTo>
                    <a:pt x="3016" y="1218"/>
                  </a:lnTo>
                  <a:close/>
                  <a:moveTo>
                    <a:pt x="3055" y="1200"/>
                  </a:moveTo>
                  <a:lnTo>
                    <a:pt x="3024" y="1200"/>
                  </a:lnTo>
                  <a:lnTo>
                    <a:pt x="3016" y="1218"/>
                  </a:lnTo>
                  <a:lnTo>
                    <a:pt x="3055" y="1200"/>
                  </a:lnTo>
                  <a:close/>
                  <a:moveTo>
                    <a:pt x="326" y="960"/>
                  </a:moveTo>
                  <a:lnTo>
                    <a:pt x="323" y="980"/>
                  </a:lnTo>
                  <a:lnTo>
                    <a:pt x="323" y="979"/>
                  </a:lnTo>
                  <a:lnTo>
                    <a:pt x="326" y="960"/>
                  </a:lnTo>
                  <a:close/>
                  <a:moveTo>
                    <a:pt x="323" y="979"/>
                  </a:moveTo>
                  <a:lnTo>
                    <a:pt x="323" y="980"/>
                  </a:lnTo>
                  <a:lnTo>
                    <a:pt x="323" y="979"/>
                  </a:lnTo>
                  <a:close/>
                  <a:moveTo>
                    <a:pt x="458" y="960"/>
                  </a:moveTo>
                  <a:lnTo>
                    <a:pt x="461" y="979"/>
                  </a:lnTo>
                  <a:lnTo>
                    <a:pt x="461" y="980"/>
                  </a:lnTo>
                  <a:lnTo>
                    <a:pt x="458" y="960"/>
                  </a:lnTo>
                  <a:close/>
                  <a:moveTo>
                    <a:pt x="333" y="960"/>
                  </a:moveTo>
                  <a:lnTo>
                    <a:pt x="326" y="960"/>
                  </a:lnTo>
                  <a:lnTo>
                    <a:pt x="323" y="979"/>
                  </a:lnTo>
                  <a:lnTo>
                    <a:pt x="333" y="960"/>
                  </a:lnTo>
                  <a:close/>
                  <a:moveTo>
                    <a:pt x="485" y="940"/>
                  </a:moveTo>
                  <a:lnTo>
                    <a:pt x="441" y="940"/>
                  </a:lnTo>
                  <a:lnTo>
                    <a:pt x="461" y="979"/>
                  </a:lnTo>
                  <a:lnTo>
                    <a:pt x="458" y="960"/>
                  </a:lnTo>
                  <a:lnTo>
                    <a:pt x="498" y="960"/>
                  </a:lnTo>
                  <a:lnTo>
                    <a:pt x="485" y="940"/>
                  </a:lnTo>
                  <a:close/>
                  <a:moveTo>
                    <a:pt x="353" y="940"/>
                  </a:moveTo>
                  <a:lnTo>
                    <a:pt x="343" y="940"/>
                  </a:lnTo>
                  <a:lnTo>
                    <a:pt x="339" y="960"/>
                  </a:lnTo>
                  <a:lnTo>
                    <a:pt x="353" y="940"/>
                  </a:lnTo>
                  <a:close/>
                  <a:moveTo>
                    <a:pt x="472" y="920"/>
                  </a:moveTo>
                  <a:lnTo>
                    <a:pt x="416" y="920"/>
                  </a:lnTo>
                  <a:lnTo>
                    <a:pt x="445" y="960"/>
                  </a:lnTo>
                  <a:lnTo>
                    <a:pt x="441" y="940"/>
                  </a:lnTo>
                  <a:lnTo>
                    <a:pt x="485" y="940"/>
                  </a:lnTo>
                  <a:lnTo>
                    <a:pt x="472" y="920"/>
                  </a:lnTo>
                  <a:close/>
                  <a:moveTo>
                    <a:pt x="387" y="920"/>
                  </a:moveTo>
                  <a:lnTo>
                    <a:pt x="367" y="920"/>
                  </a:lnTo>
                  <a:lnTo>
                    <a:pt x="359" y="940"/>
                  </a:lnTo>
                  <a:lnTo>
                    <a:pt x="391" y="922"/>
                  </a:lnTo>
                  <a:lnTo>
                    <a:pt x="387" y="920"/>
                  </a:lnTo>
                  <a:close/>
                  <a:moveTo>
                    <a:pt x="416" y="920"/>
                  </a:moveTo>
                  <a:lnTo>
                    <a:pt x="395" y="920"/>
                  </a:lnTo>
                  <a:lnTo>
                    <a:pt x="391" y="922"/>
                  </a:lnTo>
                  <a:lnTo>
                    <a:pt x="424" y="940"/>
                  </a:lnTo>
                  <a:lnTo>
                    <a:pt x="416" y="920"/>
                  </a:lnTo>
                  <a:close/>
                  <a:moveTo>
                    <a:pt x="395" y="920"/>
                  </a:moveTo>
                  <a:lnTo>
                    <a:pt x="387" y="920"/>
                  </a:lnTo>
                  <a:lnTo>
                    <a:pt x="391" y="922"/>
                  </a:lnTo>
                  <a:lnTo>
                    <a:pt x="395" y="920"/>
                  </a:lnTo>
                  <a:close/>
                  <a:moveTo>
                    <a:pt x="3568" y="340"/>
                  </a:moveTo>
                  <a:lnTo>
                    <a:pt x="3529" y="340"/>
                  </a:lnTo>
                  <a:lnTo>
                    <a:pt x="3566" y="460"/>
                  </a:lnTo>
                  <a:lnTo>
                    <a:pt x="3565" y="460"/>
                  </a:lnTo>
                  <a:lnTo>
                    <a:pt x="3577" y="580"/>
                  </a:lnTo>
                  <a:lnTo>
                    <a:pt x="3731" y="780"/>
                  </a:lnTo>
                  <a:lnTo>
                    <a:pt x="3728" y="760"/>
                  </a:lnTo>
                  <a:lnTo>
                    <a:pt x="3773" y="760"/>
                  </a:lnTo>
                  <a:lnTo>
                    <a:pt x="3765" y="740"/>
                  </a:lnTo>
                  <a:lnTo>
                    <a:pt x="3614" y="560"/>
                  </a:lnTo>
                  <a:lnTo>
                    <a:pt x="3618" y="560"/>
                  </a:lnTo>
                  <a:lnTo>
                    <a:pt x="3606" y="440"/>
                  </a:lnTo>
                  <a:lnTo>
                    <a:pt x="3568" y="340"/>
                  </a:lnTo>
                  <a:close/>
                  <a:moveTo>
                    <a:pt x="2361" y="660"/>
                  </a:moveTo>
                  <a:lnTo>
                    <a:pt x="2360" y="664"/>
                  </a:lnTo>
                  <a:lnTo>
                    <a:pt x="2360" y="680"/>
                  </a:lnTo>
                  <a:lnTo>
                    <a:pt x="2361" y="660"/>
                  </a:lnTo>
                  <a:close/>
                  <a:moveTo>
                    <a:pt x="2401" y="660"/>
                  </a:moveTo>
                  <a:lnTo>
                    <a:pt x="2361" y="660"/>
                  </a:lnTo>
                  <a:lnTo>
                    <a:pt x="2360" y="680"/>
                  </a:lnTo>
                  <a:lnTo>
                    <a:pt x="2402" y="680"/>
                  </a:lnTo>
                  <a:lnTo>
                    <a:pt x="2401" y="660"/>
                  </a:lnTo>
                  <a:close/>
                  <a:moveTo>
                    <a:pt x="3114" y="0"/>
                  </a:moveTo>
                  <a:lnTo>
                    <a:pt x="2864" y="0"/>
                  </a:lnTo>
                  <a:lnTo>
                    <a:pt x="2747" y="40"/>
                  </a:lnTo>
                  <a:lnTo>
                    <a:pt x="2641" y="100"/>
                  </a:lnTo>
                  <a:lnTo>
                    <a:pt x="2547" y="180"/>
                  </a:lnTo>
                  <a:lnTo>
                    <a:pt x="2470" y="260"/>
                  </a:lnTo>
                  <a:lnTo>
                    <a:pt x="2411" y="360"/>
                  </a:lnTo>
                  <a:lnTo>
                    <a:pt x="2373" y="480"/>
                  </a:lnTo>
                  <a:lnTo>
                    <a:pt x="2358" y="600"/>
                  </a:lnTo>
                  <a:lnTo>
                    <a:pt x="2360" y="664"/>
                  </a:lnTo>
                  <a:lnTo>
                    <a:pt x="2361" y="660"/>
                  </a:lnTo>
                  <a:lnTo>
                    <a:pt x="2401" y="660"/>
                  </a:lnTo>
                  <a:lnTo>
                    <a:pt x="2400" y="600"/>
                  </a:lnTo>
                  <a:lnTo>
                    <a:pt x="2414" y="480"/>
                  </a:lnTo>
                  <a:lnTo>
                    <a:pt x="2419" y="480"/>
                  </a:lnTo>
                  <a:lnTo>
                    <a:pt x="2449" y="380"/>
                  </a:lnTo>
                  <a:lnTo>
                    <a:pt x="2448" y="380"/>
                  </a:lnTo>
                  <a:lnTo>
                    <a:pt x="2505" y="280"/>
                  </a:lnTo>
                  <a:lnTo>
                    <a:pt x="2503" y="280"/>
                  </a:lnTo>
                  <a:lnTo>
                    <a:pt x="2578" y="200"/>
                  </a:lnTo>
                  <a:lnTo>
                    <a:pt x="2575" y="200"/>
                  </a:lnTo>
                  <a:lnTo>
                    <a:pt x="2665" y="140"/>
                  </a:lnTo>
                  <a:lnTo>
                    <a:pt x="2662" y="140"/>
                  </a:lnTo>
                  <a:lnTo>
                    <a:pt x="2764" y="80"/>
                  </a:lnTo>
                  <a:lnTo>
                    <a:pt x="2760" y="80"/>
                  </a:lnTo>
                  <a:lnTo>
                    <a:pt x="2873" y="40"/>
                  </a:lnTo>
                  <a:lnTo>
                    <a:pt x="3233" y="40"/>
                  </a:lnTo>
                  <a:lnTo>
                    <a:pt x="3114" y="0"/>
                  </a:lnTo>
                  <a:close/>
                  <a:moveTo>
                    <a:pt x="2419" y="480"/>
                  </a:moveTo>
                  <a:lnTo>
                    <a:pt x="2414" y="480"/>
                  </a:lnTo>
                  <a:lnTo>
                    <a:pt x="2413" y="500"/>
                  </a:lnTo>
                  <a:lnTo>
                    <a:pt x="2419" y="480"/>
                  </a:lnTo>
                  <a:close/>
                  <a:moveTo>
                    <a:pt x="3233" y="40"/>
                  </a:moveTo>
                  <a:lnTo>
                    <a:pt x="2991" y="40"/>
                  </a:lnTo>
                  <a:lnTo>
                    <a:pt x="2989" y="40"/>
                  </a:lnTo>
                  <a:lnTo>
                    <a:pt x="3109" y="60"/>
                  </a:lnTo>
                  <a:lnTo>
                    <a:pt x="3106" y="60"/>
                  </a:lnTo>
                  <a:lnTo>
                    <a:pt x="3220" y="80"/>
                  </a:lnTo>
                  <a:lnTo>
                    <a:pt x="3217" y="80"/>
                  </a:lnTo>
                  <a:lnTo>
                    <a:pt x="3321" y="120"/>
                  </a:lnTo>
                  <a:lnTo>
                    <a:pt x="3318" y="120"/>
                  </a:lnTo>
                  <a:lnTo>
                    <a:pt x="3406" y="180"/>
                  </a:lnTo>
                  <a:lnTo>
                    <a:pt x="3404" y="180"/>
                  </a:lnTo>
                  <a:lnTo>
                    <a:pt x="3478" y="260"/>
                  </a:lnTo>
                  <a:lnTo>
                    <a:pt x="3475" y="260"/>
                  </a:lnTo>
                  <a:lnTo>
                    <a:pt x="3531" y="360"/>
                  </a:lnTo>
                  <a:lnTo>
                    <a:pt x="3529" y="340"/>
                  </a:lnTo>
                  <a:lnTo>
                    <a:pt x="3568" y="340"/>
                  </a:lnTo>
                  <a:lnTo>
                    <a:pt x="3510" y="240"/>
                  </a:lnTo>
                  <a:lnTo>
                    <a:pt x="3432" y="160"/>
                  </a:lnTo>
                  <a:lnTo>
                    <a:pt x="3340" y="80"/>
                  </a:lnTo>
                  <a:lnTo>
                    <a:pt x="3233" y="40"/>
                  </a:lnTo>
                  <a:close/>
                  <a:moveTo>
                    <a:pt x="2987" y="40"/>
                  </a:moveTo>
                  <a:lnTo>
                    <a:pt x="2873" y="40"/>
                  </a:lnTo>
                  <a:lnTo>
                    <a:pt x="2869" y="60"/>
                  </a:lnTo>
                  <a:lnTo>
                    <a:pt x="2989" y="40"/>
                  </a:lnTo>
                  <a:lnTo>
                    <a:pt x="2987" y="40"/>
                  </a:lnTo>
                  <a:close/>
                  <a:moveTo>
                    <a:pt x="2991" y="40"/>
                  </a:moveTo>
                  <a:lnTo>
                    <a:pt x="2987" y="40"/>
                  </a:lnTo>
                  <a:lnTo>
                    <a:pt x="2989" y="40"/>
                  </a:lnTo>
                  <a:lnTo>
                    <a:pt x="2991" y="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427"/>
              <a:ext cx="8799" cy="5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" y="154"/>
              <a:ext cx="7650" cy="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36"/>
              <a:ext cx="5272" cy="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731"/>
              <a:ext cx="6122" cy="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904"/>
              <a:ext cx="3924" cy="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336"/>
              <a:ext cx="3928" cy="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3292"/>
              <a:ext cx="3928" cy="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" y="1577"/>
              <a:ext cx="5475" cy="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" y="769"/>
              <a:ext cx="6154" cy="6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2728"/>
              <a:ext cx="5652" cy="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2" y="300"/>
              <a:ext cx="4444" cy="4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74" y="7050"/>
              <a:ext cx="2268" cy="16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7036"/>
              <a:ext cx="2280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" y="7036"/>
              <a:ext cx="2280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" y="7036"/>
              <a:ext cx="2280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4" y="7036"/>
              <a:ext cx="2284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" y="7348"/>
              <a:ext cx="1241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7" y="7435"/>
              <a:ext cx="1096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7314"/>
              <a:ext cx="1236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" y="7562"/>
              <a:ext cx="1353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7369"/>
              <a:ext cx="1218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image17.pn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4385" y="5751486"/>
            <a:ext cx="8923502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thumbs.dreamstime.com/b/fruit-icons-196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5" b="39803" l="41625" r="74000">
                        <a14:foregroundMark x1="58125" y1="32237" x2="63875" y2="26809"/>
                        <a14:foregroundMark x1="46750" y1="31414" x2="46750" y2="31414"/>
                        <a14:backgroundMark x1="48875" y1="32237" x2="63250" y2="2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39" t="919" r="25661" b="58980"/>
          <a:stretch/>
        </p:blipFill>
        <p:spPr bwMode="auto">
          <a:xfrm>
            <a:off x="6644303" y="2917268"/>
            <a:ext cx="999979" cy="9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thumbs.dreamstime.com/b/fruit-icons-1965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8" b="40296" l="0" r="21000">
                        <a14:foregroundMark x1="3625" y1="14309" x2="2125" y2="27138"/>
                        <a14:foregroundMark x1="1625" y1="20559" x2="375" y2="21053"/>
                        <a14:foregroundMark x1="625" y1="21053" x2="625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685" b="58652"/>
          <a:stretch/>
        </p:blipFill>
        <p:spPr bwMode="auto">
          <a:xfrm>
            <a:off x="6857746" y="1656644"/>
            <a:ext cx="587095" cy="9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thumbs.dreamstime.com/b/fruit-icons-1965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82" b="69243" l="17875" r="42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34982" r="56571" b="28426"/>
          <a:stretch/>
        </p:blipFill>
        <p:spPr bwMode="auto">
          <a:xfrm>
            <a:off x="6710926" y="309829"/>
            <a:ext cx="863775" cy="9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thumbs.dreamstime.com/b/fruit-icons-1965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" b="32401" l="74375" r="100000">
                        <a14:backgroundMark x1="81375" y1="9868" x2="94000" y2="22039"/>
                        <a14:backgroundMark x1="84000" y1="3783" x2="85000" y2="5263"/>
                        <a14:backgroundMark x1="86500" y1="5263" x2="87125" y2="3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49" b="66647"/>
          <a:stretch/>
        </p:blipFill>
        <p:spPr bwMode="auto">
          <a:xfrm>
            <a:off x="6820124" y="5738662"/>
            <a:ext cx="754577" cy="7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thumbs.dreamstime.com/b/fruit-icons-1965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737" b="98355" l="3375" r="3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71" r="65690"/>
          <a:stretch/>
        </p:blipFill>
        <p:spPr bwMode="auto">
          <a:xfrm>
            <a:off x="6512336" y="4470697"/>
            <a:ext cx="1023019" cy="6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335505" y="349574"/>
            <a:ext cx="6022496" cy="5724831"/>
            <a:chOff x="439264" y="260019"/>
            <a:chExt cx="6944524" cy="617102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39264" y="260019"/>
              <a:ext cx="6765344" cy="6171026"/>
              <a:chOff x="625846" y="-83500"/>
              <a:chExt cx="6765344" cy="6171026"/>
            </a:xfrm>
          </p:grpSpPr>
          <p:pic>
            <p:nvPicPr>
              <p:cNvPr id="8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9737" b="98355" l="3375" r="34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71" r="65690"/>
              <a:stretch/>
            </p:blipFill>
            <p:spPr bwMode="auto">
              <a:xfrm>
                <a:off x="625846" y="2023583"/>
                <a:ext cx="3327421" cy="216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58" b="40296" l="0" r="21000">
                            <a14:foregroundMark x1="3625" y1="14309" x2="2125" y2="27138"/>
                            <a14:foregroundMark x1="1625" y1="20559" x2="375" y2="21053"/>
                            <a14:foregroundMark x1="625" y1="21053" x2="625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685" b="58652"/>
              <a:stretch/>
            </p:blipFill>
            <p:spPr bwMode="auto">
              <a:xfrm>
                <a:off x="733814" y="2402454"/>
                <a:ext cx="2365045" cy="3658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3882" b="69243" l="17875" r="42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86" t="34982" r="56571" b="28426"/>
              <a:stretch/>
            </p:blipFill>
            <p:spPr bwMode="auto">
              <a:xfrm>
                <a:off x="1904432" y="590962"/>
                <a:ext cx="2356702" cy="2606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29" b="32401" l="74375" r="100000">
                            <a14:backgroundMark x1="81375" y1="9868" x2="94000" y2="22039"/>
                            <a14:backgroundMark x1="84000" y1="3783" x2="85000" y2="5263"/>
                            <a14:backgroundMark x1="86500" y1="5263" x2="87125" y2="3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149" b="66647"/>
              <a:stretch/>
            </p:blipFill>
            <p:spPr bwMode="auto">
              <a:xfrm>
                <a:off x="4086106" y="3344579"/>
                <a:ext cx="2663473" cy="2611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645" b="39803" l="41625" r="74000">
                            <a14:foregroundMark x1="58125" y1="32237" x2="63875" y2="26809"/>
                            <a14:foregroundMark x1="46750" y1="31414" x2="46750" y2="31414"/>
                            <a14:backgroundMark x1="48875" y1="32237" x2="63250" y2="245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39" t="919" r="25661" b="58980"/>
              <a:stretch/>
            </p:blipFill>
            <p:spPr bwMode="auto">
              <a:xfrm rot="7744999">
                <a:off x="1597947" y="2735613"/>
                <a:ext cx="3356438" cy="3196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9737" b="98355" l="3375" r="34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71" r="65690"/>
              <a:stretch/>
            </p:blipFill>
            <p:spPr bwMode="auto">
              <a:xfrm>
                <a:off x="1701068" y="3213282"/>
                <a:ext cx="4409088" cy="2874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9737" b="98355" l="3375" r="34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71" r="65690"/>
              <a:stretch/>
            </p:blipFill>
            <p:spPr bwMode="auto">
              <a:xfrm>
                <a:off x="4063769" y="373404"/>
                <a:ext cx="3327421" cy="216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58" b="40296" l="0" r="21000">
                            <a14:foregroundMark x1="3625" y1="14309" x2="2125" y2="27138"/>
                            <a14:foregroundMark x1="1625" y1="20559" x2="375" y2="21053"/>
                            <a14:foregroundMark x1="625" y1="21053" x2="625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685" b="58652"/>
              <a:stretch/>
            </p:blipFill>
            <p:spPr bwMode="auto">
              <a:xfrm>
                <a:off x="4295373" y="-83500"/>
                <a:ext cx="1548040" cy="2394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58" b="40296" l="0" r="21000">
                            <a14:foregroundMark x1="3625" y1="14309" x2="2125" y2="27138"/>
                            <a14:foregroundMark x1="1625" y1="20559" x2="375" y2="21053"/>
                            <a14:foregroundMark x1="625" y1="21053" x2="625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685" b="58652"/>
              <a:stretch/>
            </p:blipFill>
            <p:spPr bwMode="auto">
              <a:xfrm>
                <a:off x="6052318" y="3335818"/>
                <a:ext cx="885430" cy="1369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58" b="40296" l="0" r="21000">
                            <a14:foregroundMark x1="3625" y1="14309" x2="2125" y2="27138"/>
                            <a14:foregroundMark x1="1625" y1="20559" x2="375" y2="21053"/>
                            <a14:foregroundMark x1="625" y1="21053" x2="625" y2="2105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685" b="58652"/>
              <a:stretch/>
            </p:blipFill>
            <p:spPr bwMode="auto">
              <a:xfrm rot="8186326">
                <a:off x="1127812" y="301805"/>
                <a:ext cx="1530412" cy="236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https://thumbs.dreamstime.com/b/fruit-icons-196537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9737" b="98355" l="3375" r="3487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571" r="65690"/>
              <a:stretch/>
            </p:blipFill>
            <p:spPr bwMode="auto">
              <a:xfrm>
                <a:off x="5186788" y="2518337"/>
                <a:ext cx="1861293" cy="1213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1767127" y="1004930"/>
              <a:ext cx="5616661" cy="4545619"/>
              <a:chOff x="1843887" y="981968"/>
              <a:chExt cx="5616661" cy="4545619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3456016" y="1813835"/>
                <a:ext cx="2394518" cy="3713752"/>
                <a:chOff x="3456016" y="1813835"/>
                <a:chExt cx="2394518" cy="3713752"/>
              </a:xfrm>
            </p:grpSpPr>
            <p:pic>
              <p:nvPicPr>
                <p:cNvPr id="6" name="Picture 8" descr="https://thumbs.dreamstime.com/b/fruit-icons-196537.jp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658" b="40296" l="0" r="21000">
                              <a14:foregroundMark x1="3625" y1="14309" x2="2125" y2="27138"/>
                              <a14:foregroundMark x1="1625" y1="20559" x2="375" y2="21053"/>
                              <a14:foregroundMark x1="625" y1="21053" x2="625" y2="2105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9685" b="58652"/>
                <a:stretch/>
              </p:blipFill>
              <p:spPr bwMode="auto">
                <a:xfrm rot="4790984">
                  <a:off x="3879255" y="3556308"/>
                  <a:ext cx="1548040" cy="23945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8" descr="https://thumbs.dreamstime.com/b/fruit-icons-196537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3882" b="69243" l="17875" r="42875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86" t="34982" r="56571" b="28426"/>
                <a:stretch/>
              </p:blipFill>
              <p:spPr bwMode="auto">
                <a:xfrm>
                  <a:off x="3925989" y="1813835"/>
                  <a:ext cx="1915887" cy="21190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" name="Группа 2"/>
              <p:cNvGrpSpPr/>
              <p:nvPr/>
            </p:nvGrpSpPr>
            <p:grpSpPr>
              <a:xfrm>
                <a:off x="1843887" y="981968"/>
                <a:ext cx="5616661" cy="4089201"/>
                <a:chOff x="3085531" y="2372062"/>
                <a:chExt cx="5616661" cy="4089201"/>
              </a:xfrm>
            </p:grpSpPr>
            <p:pic>
              <p:nvPicPr>
                <p:cNvPr id="61" name="Picture 8" descr="https://thumbs.dreamstime.com/b/fruit-icons-196537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645" b="39803" l="41625" r="74000">
                              <a14:foregroundMark x1="58125" y1="32237" x2="63875" y2="26809"/>
                              <a14:foregroundMark x1="46750" y1="31414" x2="46750" y2="31414"/>
                              <a14:backgroundMark x1="48875" y1="32237" x2="63250" y2="2450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39" t="919" r="25661" b="58980"/>
                <a:stretch/>
              </p:blipFill>
              <p:spPr bwMode="auto">
                <a:xfrm>
                  <a:off x="3085531" y="2393189"/>
                  <a:ext cx="2438400" cy="23222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8" descr="https://thumbs.dreamstime.com/b/fruit-icons-196537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329" b="32401" l="74375" r="100000">
                              <a14:backgroundMark x1="81375" y1="9868" x2="94000" y2="22039"/>
                              <a14:backgroundMark x1="84000" y1="3783" x2="85000" y2="5263"/>
                              <a14:backgroundMark x1="86500" y1="5263" x2="87125" y2="32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149" b="66647"/>
                <a:stretch/>
              </p:blipFill>
              <p:spPr bwMode="auto">
                <a:xfrm>
                  <a:off x="5129430" y="2372062"/>
                  <a:ext cx="2735204" cy="26819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8" descr="https://thumbs.dreamstime.com/b/fruit-icons-196537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645" b="39803" l="41625" r="74000">
                              <a14:foregroundMark x1="58125" y1="32237" x2="63875" y2="26809"/>
                              <a14:foregroundMark x1="46750" y1="31414" x2="46750" y2="31414"/>
                              <a14:backgroundMark x1="48875" y1="32237" x2="63250" y2="2450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339" t="919" r="25661" b="58980"/>
                <a:stretch/>
              </p:blipFill>
              <p:spPr bwMode="auto">
                <a:xfrm>
                  <a:off x="5345754" y="3264655"/>
                  <a:ext cx="3356438" cy="31966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68" name="image17.png"/>
          <p:cNvPicPr/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90069" y="2919910"/>
            <a:ext cx="6322448" cy="1102286"/>
          </a:xfrm>
          <a:prstGeom prst="rect">
            <a:avLst/>
          </a:prstGeom>
        </p:spPr>
      </p:pic>
      <p:pic>
        <p:nvPicPr>
          <p:cNvPr id="69" name="image17.png"/>
          <p:cNvPicPr/>
          <p:nvPr/>
        </p:nvPicPr>
        <p:blipFill>
          <a:blip r:embed="rId8" cstate="print"/>
          <a:stretch>
            <a:fillRect/>
          </a:stretch>
        </p:blipFill>
        <p:spPr>
          <a:xfrm rot="5400000">
            <a:off x="5228282" y="2895073"/>
            <a:ext cx="6322448" cy="11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9"/>
          <p:cNvGrpSpPr>
            <a:grpSpLocks/>
          </p:cNvGrpSpPr>
          <p:nvPr/>
        </p:nvGrpSpPr>
        <p:grpSpPr bwMode="auto">
          <a:xfrm>
            <a:off x="-304800" y="372761"/>
            <a:ext cx="7659342" cy="5824838"/>
            <a:chOff x="4" y="920"/>
            <a:chExt cx="11816" cy="9492"/>
          </a:xfrm>
        </p:grpSpPr>
        <p:sp>
          <p:nvSpPr>
            <p:cNvPr id="3" name="AutoShape 160"/>
            <p:cNvSpPr>
              <a:spLocks/>
            </p:cNvSpPr>
            <p:nvPr/>
          </p:nvSpPr>
          <p:spPr bwMode="auto">
            <a:xfrm>
              <a:off x="10016" y="1303"/>
              <a:ext cx="1088" cy="1089"/>
            </a:xfrm>
            <a:custGeom>
              <a:avLst/>
              <a:gdLst>
                <a:gd name="T0" fmla="+- 0 10103 10017"/>
                <a:gd name="T1" fmla="*/ T0 w 1088"/>
                <a:gd name="T2" fmla="+- 0 2364 1304"/>
                <a:gd name="T3" fmla="*/ 2364 h 1089"/>
                <a:gd name="T4" fmla="+- 0 10165 10017"/>
                <a:gd name="T5" fmla="*/ T4 w 1088"/>
                <a:gd name="T6" fmla="+- 0 2087 1304"/>
                <a:gd name="T7" fmla="*/ 2087 h 1089"/>
                <a:gd name="T8" fmla="+- 0 10913 10017"/>
                <a:gd name="T9" fmla="*/ T8 w 1088"/>
                <a:gd name="T10" fmla="+- 0 1335 1304"/>
                <a:gd name="T11" fmla="*/ 1335 h 1089"/>
                <a:gd name="T12" fmla="+- 0 10074 10017"/>
                <a:gd name="T13" fmla="*/ T12 w 1088"/>
                <a:gd name="T14" fmla="+- 0 2364 1304"/>
                <a:gd name="T15" fmla="*/ 2364 h 1089"/>
                <a:gd name="T16" fmla="+- 0 10074 10017"/>
                <a:gd name="T17" fmla="*/ T16 w 1088"/>
                <a:gd name="T18" fmla="+- 0 2364 1304"/>
                <a:gd name="T19" fmla="*/ 2364 h 1089"/>
                <a:gd name="T20" fmla="+- 0 10323 10017"/>
                <a:gd name="T21" fmla="*/ T20 w 1088"/>
                <a:gd name="T22" fmla="+- 0 2246 1304"/>
                <a:gd name="T23" fmla="*/ 2246 h 1089"/>
                <a:gd name="T24" fmla="+- 0 10180 10017"/>
                <a:gd name="T25" fmla="*/ T24 w 1088"/>
                <a:gd name="T26" fmla="+- 0 2087 1304"/>
                <a:gd name="T27" fmla="*/ 2087 h 1089"/>
                <a:gd name="T28" fmla="+- 0 10178 10017"/>
                <a:gd name="T29" fmla="*/ T28 w 1088"/>
                <a:gd name="T30" fmla="+- 0 2236 1304"/>
                <a:gd name="T31" fmla="*/ 2236 h 1089"/>
                <a:gd name="T32" fmla="+- 0 10173 10017"/>
                <a:gd name="T33" fmla="*/ T32 w 1088"/>
                <a:gd name="T34" fmla="+- 0 2213 1304"/>
                <a:gd name="T35" fmla="*/ 2213 h 1089"/>
                <a:gd name="T36" fmla="+- 0 10221 10017"/>
                <a:gd name="T37" fmla="*/ T36 w 1088"/>
                <a:gd name="T38" fmla="+- 0 2109 1304"/>
                <a:gd name="T39" fmla="*/ 2109 h 1089"/>
                <a:gd name="T40" fmla="+- 0 10237 10017"/>
                <a:gd name="T41" fmla="*/ T40 w 1088"/>
                <a:gd name="T42" fmla="+- 0 2104 1304"/>
                <a:gd name="T43" fmla="*/ 2104 h 1089"/>
                <a:gd name="T44" fmla="+- 0 10334 10017"/>
                <a:gd name="T45" fmla="*/ T44 w 1088"/>
                <a:gd name="T46" fmla="+- 0 2102 1304"/>
                <a:gd name="T47" fmla="*/ 2102 h 1089"/>
                <a:gd name="T48" fmla="+- 0 10332 10017"/>
                <a:gd name="T49" fmla="*/ T48 w 1088"/>
                <a:gd name="T50" fmla="+- 0 2241 1304"/>
                <a:gd name="T51" fmla="*/ 2241 h 1089"/>
                <a:gd name="T52" fmla="+- 0 10392 10017"/>
                <a:gd name="T53" fmla="*/ T52 w 1088"/>
                <a:gd name="T54" fmla="+- 0 2241 1304"/>
                <a:gd name="T55" fmla="*/ 2241 h 1089"/>
                <a:gd name="T56" fmla="+- 0 10392 10017"/>
                <a:gd name="T57" fmla="*/ T56 w 1088"/>
                <a:gd name="T58" fmla="+- 0 2241 1304"/>
                <a:gd name="T59" fmla="*/ 2241 h 1089"/>
                <a:gd name="T60" fmla="+- 0 10392 10017"/>
                <a:gd name="T61" fmla="*/ T60 w 1088"/>
                <a:gd name="T62" fmla="+- 0 2241 1304"/>
                <a:gd name="T63" fmla="*/ 2241 h 1089"/>
                <a:gd name="T64" fmla="+- 0 10178 10017"/>
                <a:gd name="T65" fmla="*/ T64 w 1088"/>
                <a:gd name="T66" fmla="+- 0 2236 1304"/>
                <a:gd name="T67" fmla="*/ 2236 h 1089"/>
                <a:gd name="T68" fmla="+- 0 10178 10017"/>
                <a:gd name="T69" fmla="*/ T68 w 1088"/>
                <a:gd name="T70" fmla="+- 0 2236 1304"/>
                <a:gd name="T71" fmla="*/ 2236 h 1089"/>
                <a:gd name="T72" fmla="+- 0 10180 10017"/>
                <a:gd name="T73" fmla="*/ T72 w 1088"/>
                <a:gd name="T74" fmla="+- 0 2232 1304"/>
                <a:gd name="T75" fmla="*/ 2232 h 1089"/>
                <a:gd name="T76" fmla="+- 0 10195 10017"/>
                <a:gd name="T77" fmla="*/ T76 w 1088"/>
                <a:gd name="T78" fmla="+- 0 2235 1304"/>
                <a:gd name="T79" fmla="*/ 2235 h 1089"/>
                <a:gd name="T80" fmla="+- 0 10195 10017"/>
                <a:gd name="T81" fmla="*/ T80 w 1088"/>
                <a:gd name="T82" fmla="+- 0 2235 1304"/>
                <a:gd name="T83" fmla="*/ 2235 h 1089"/>
                <a:gd name="T84" fmla="+- 0 10289 10017"/>
                <a:gd name="T85" fmla="*/ T84 w 1088"/>
                <a:gd name="T86" fmla="+- 0 2197 1304"/>
                <a:gd name="T87" fmla="*/ 2197 h 1089"/>
                <a:gd name="T88" fmla="+- 0 10177 10017"/>
                <a:gd name="T89" fmla="*/ T88 w 1088"/>
                <a:gd name="T90" fmla="+- 0 2231 1304"/>
                <a:gd name="T91" fmla="*/ 2231 h 1089"/>
                <a:gd name="T92" fmla="+- 0 10173 10017"/>
                <a:gd name="T93" fmla="*/ T92 w 1088"/>
                <a:gd name="T94" fmla="+- 0 2230 1304"/>
                <a:gd name="T95" fmla="*/ 2230 h 1089"/>
                <a:gd name="T96" fmla="+- 0 10177 10017"/>
                <a:gd name="T97" fmla="*/ T96 w 1088"/>
                <a:gd name="T98" fmla="+- 0 2229 1304"/>
                <a:gd name="T99" fmla="*/ 2229 h 1089"/>
                <a:gd name="T100" fmla="+- 0 10183 10017"/>
                <a:gd name="T101" fmla="*/ T100 w 1088"/>
                <a:gd name="T102" fmla="+- 0 2223 1304"/>
                <a:gd name="T103" fmla="*/ 2223 h 1089"/>
                <a:gd name="T104" fmla="+- 0 10186 10017"/>
                <a:gd name="T105" fmla="*/ T104 w 1088"/>
                <a:gd name="T106" fmla="+- 0 2213 1304"/>
                <a:gd name="T107" fmla="*/ 2213 h 1089"/>
                <a:gd name="T108" fmla="+- 0 10300 10017"/>
                <a:gd name="T109" fmla="*/ T108 w 1088"/>
                <a:gd name="T110" fmla="+- 0 2188 1304"/>
                <a:gd name="T111" fmla="*/ 2188 h 1089"/>
                <a:gd name="T112" fmla="+- 0 10346 10017"/>
                <a:gd name="T113" fmla="*/ T112 w 1088"/>
                <a:gd name="T114" fmla="+- 0 2188 1304"/>
                <a:gd name="T115" fmla="*/ 2188 h 1089"/>
                <a:gd name="T116" fmla="+- 0 10345 10017"/>
                <a:gd name="T117" fmla="*/ T116 w 1088"/>
                <a:gd name="T118" fmla="+- 0 2193 1304"/>
                <a:gd name="T119" fmla="*/ 2193 h 1089"/>
                <a:gd name="T120" fmla="+- 0 10300 10017"/>
                <a:gd name="T121" fmla="*/ T120 w 1088"/>
                <a:gd name="T122" fmla="+- 0 2188 1304"/>
                <a:gd name="T123" fmla="*/ 2188 h 1089"/>
                <a:gd name="T124" fmla="+- 0 10303 10017"/>
                <a:gd name="T125" fmla="*/ T124 w 1088"/>
                <a:gd name="T126" fmla="+- 0 2176 1304"/>
                <a:gd name="T127" fmla="*/ 2176 h 1089"/>
                <a:gd name="T128" fmla="+- 0 10305 10017"/>
                <a:gd name="T129" fmla="*/ T128 w 1088"/>
                <a:gd name="T130" fmla="+- 0 2172 1304"/>
                <a:gd name="T131" fmla="*/ 2172 h 1089"/>
                <a:gd name="T132" fmla="+- 0 10348 10017"/>
                <a:gd name="T133" fmla="*/ T132 w 1088"/>
                <a:gd name="T134" fmla="+- 0 2180 1304"/>
                <a:gd name="T135" fmla="*/ 2180 h 1089"/>
                <a:gd name="T136" fmla="+- 0 10305 10017"/>
                <a:gd name="T137" fmla="*/ T136 w 1088"/>
                <a:gd name="T138" fmla="+- 0 2172 1304"/>
                <a:gd name="T139" fmla="*/ 2172 h 1089"/>
                <a:gd name="T140" fmla="+- 0 10307 10017"/>
                <a:gd name="T141" fmla="*/ T140 w 1088"/>
                <a:gd name="T142" fmla="+- 0 2156 1304"/>
                <a:gd name="T143" fmla="*/ 2156 h 1089"/>
                <a:gd name="T144" fmla="+- 0 10308 10017"/>
                <a:gd name="T145" fmla="*/ T144 w 1088"/>
                <a:gd name="T146" fmla="+- 0 2152 1304"/>
                <a:gd name="T147" fmla="*/ 2152 h 1089"/>
                <a:gd name="T148" fmla="+- 0 10352 10017"/>
                <a:gd name="T149" fmla="*/ T148 w 1088"/>
                <a:gd name="T150" fmla="+- 0 2161 1304"/>
                <a:gd name="T151" fmla="*/ 2161 h 1089"/>
                <a:gd name="T152" fmla="+- 0 10307 10017"/>
                <a:gd name="T153" fmla="*/ T152 w 1088"/>
                <a:gd name="T154" fmla="+- 0 2156 1304"/>
                <a:gd name="T155" fmla="*/ 2156 h 1089"/>
                <a:gd name="T156" fmla="+- 0 10305 10017"/>
                <a:gd name="T157" fmla="*/ T156 w 1088"/>
                <a:gd name="T158" fmla="+- 0 2141 1304"/>
                <a:gd name="T159" fmla="*/ 2141 h 1089"/>
                <a:gd name="T160" fmla="+- 0 10305 10017"/>
                <a:gd name="T161" fmla="*/ T160 w 1088"/>
                <a:gd name="T162" fmla="+- 0 2141 1304"/>
                <a:gd name="T163" fmla="*/ 2141 h 1089"/>
                <a:gd name="T164" fmla="+- 0 10305 10017"/>
                <a:gd name="T165" fmla="*/ T164 w 1088"/>
                <a:gd name="T166" fmla="+- 0 2141 1304"/>
                <a:gd name="T167" fmla="*/ 2141 h 1089"/>
                <a:gd name="T168" fmla="+- 0 10303 10017"/>
                <a:gd name="T169" fmla="*/ T168 w 1088"/>
                <a:gd name="T170" fmla="+- 0 2137 1304"/>
                <a:gd name="T171" fmla="*/ 2137 h 1089"/>
                <a:gd name="T172" fmla="+- 0 10295 10017"/>
                <a:gd name="T173" fmla="*/ T172 w 1088"/>
                <a:gd name="T174" fmla="+- 0 2121 1304"/>
                <a:gd name="T175" fmla="*/ 2121 h 1089"/>
                <a:gd name="T176" fmla="+- 0 10295 10017"/>
                <a:gd name="T177" fmla="*/ T176 w 1088"/>
                <a:gd name="T178" fmla="+- 0 2121 1304"/>
                <a:gd name="T179" fmla="*/ 2121 h 1089"/>
                <a:gd name="T180" fmla="+- 0 10295 10017"/>
                <a:gd name="T181" fmla="*/ T180 w 1088"/>
                <a:gd name="T182" fmla="+- 0 2121 1304"/>
                <a:gd name="T183" fmla="*/ 2121 h 1089"/>
                <a:gd name="T184" fmla="+- 0 10221 10017"/>
                <a:gd name="T185" fmla="*/ T184 w 1088"/>
                <a:gd name="T186" fmla="+- 0 2109 1304"/>
                <a:gd name="T187" fmla="*/ 2109 h 1089"/>
                <a:gd name="T188" fmla="+- 0 10218 10017"/>
                <a:gd name="T189" fmla="*/ T188 w 1088"/>
                <a:gd name="T190" fmla="+- 0 2116 1304"/>
                <a:gd name="T191" fmla="*/ 2116 h 1089"/>
                <a:gd name="T192" fmla="+- 0 10274 10017"/>
                <a:gd name="T193" fmla="*/ T192 w 1088"/>
                <a:gd name="T194" fmla="+- 0 2107 1304"/>
                <a:gd name="T195" fmla="*/ 2107 h 1089"/>
                <a:gd name="T196" fmla="+- 0 10338 10017"/>
                <a:gd name="T197" fmla="*/ T196 w 1088"/>
                <a:gd name="T198" fmla="+- 0 2108 1304"/>
                <a:gd name="T199" fmla="*/ 2108 h 1089"/>
                <a:gd name="T200" fmla="+- 0 10221 10017"/>
                <a:gd name="T201" fmla="*/ T200 w 1088"/>
                <a:gd name="T202" fmla="+- 0 2109 1304"/>
                <a:gd name="T203" fmla="*/ 2109 h 1089"/>
                <a:gd name="T204" fmla="+- 0 10274 10017"/>
                <a:gd name="T205" fmla="*/ T204 w 1088"/>
                <a:gd name="T206" fmla="+- 0 2107 1304"/>
                <a:gd name="T207" fmla="*/ 2107 h 1089"/>
                <a:gd name="T208" fmla="+- 0 10270 10017"/>
                <a:gd name="T209" fmla="*/ T208 w 1088"/>
                <a:gd name="T210" fmla="+- 0 2105 1304"/>
                <a:gd name="T211" fmla="*/ 2105 h 1089"/>
                <a:gd name="T212" fmla="+- 0 10237 10017"/>
                <a:gd name="T213" fmla="*/ T212 w 1088"/>
                <a:gd name="T214" fmla="+- 0 2104 1304"/>
                <a:gd name="T215" fmla="*/ 2104 h 1089"/>
                <a:gd name="T216" fmla="+- 0 10233 10017"/>
                <a:gd name="T217" fmla="*/ T216 w 1088"/>
                <a:gd name="T218" fmla="+- 0 2107 1304"/>
                <a:gd name="T219" fmla="*/ 2107 h 1089"/>
                <a:gd name="T220" fmla="+- 0 10334 10017"/>
                <a:gd name="T221" fmla="*/ T220 w 1088"/>
                <a:gd name="T222" fmla="+- 0 2102 1304"/>
                <a:gd name="T223" fmla="*/ 2102 h 1089"/>
                <a:gd name="T224" fmla="+- 0 10274 10017"/>
                <a:gd name="T225" fmla="*/ T224 w 1088"/>
                <a:gd name="T226" fmla="+- 0 2107 1304"/>
                <a:gd name="T227" fmla="*/ 2107 h 1089"/>
                <a:gd name="T228" fmla="+- 0 10247 10017"/>
                <a:gd name="T229" fmla="*/ T228 w 1088"/>
                <a:gd name="T230" fmla="+- 0 2104 1304"/>
                <a:gd name="T231" fmla="*/ 2104 h 1089"/>
                <a:gd name="T232" fmla="+- 0 10249 10017"/>
                <a:gd name="T233" fmla="*/ T232 w 1088"/>
                <a:gd name="T234" fmla="+- 0 2102 1304"/>
                <a:gd name="T235" fmla="*/ 2102 h 1089"/>
                <a:gd name="T236" fmla="+- 0 10168 10017"/>
                <a:gd name="T237" fmla="*/ T236 w 1088"/>
                <a:gd name="T238" fmla="+- 0 2078 1304"/>
                <a:gd name="T239" fmla="*/ 2078 h 1089"/>
                <a:gd name="T240" fmla="+- 0 10167 10017"/>
                <a:gd name="T241" fmla="*/ T240 w 1088"/>
                <a:gd name="T242" fmla="+- 0 2083 1304"/>
                <a:gd name="T243" fmla="*/ 2083 h 1089"/>
                <a:gd name="T244" fmla="+- 0 10172 10017"/>
                <a:gd name="T245" fmla="*/ T244 w 1088"/>
                <a:gd name="T246" fmla="+- 0 2078 1304"/>
                <a:gd name="T247" fmla="*/ 2078 h 10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088" h="1089">
                  <a:moveTo>
                    <a:pt x="864" y="0"/>
                  </a:moveTo>
                  <a:lnTo>
                    <a:pt x="110" y="755"/>
                  </a:lnTo>
                  <a:lnTo>
                    <a:pt x="0" y="1088"/>
                  </a:lnTo>
                  <a:lnTo>
                    <a:pt x="86" y="1060"/>
                  </a:lnTo>
                  <a:lnTo>
                    <a:pt x="57" y="1060"/>
                  </a:lnTo>
                  <a:lnTo>
                    <a:pt x="28" y="1031"/>
                  </a:lnTo>
                  <a:lnTo>
                    <a:pt x="71" y="1017"/>
                  </a:lnTo>
                  <a:lnTo>
                    <a:pt x="148" y="783"/>
                  </a:lnTo>
                  <a:lnTo>
                    <a:pt x="146" y="783"/>
                  </a:lnTo>
                  <a:lnTo>
                    <a:pt x="151" y="774"/>
                  </a:lnTo>
                  <a:lnTo>
                    <a:pt x="155" y="774"/>
                  </a:lnTo>
                  <a:lnTo>
                    <a:pt x="896" y="31"/>
                  </a:lnTo>
                  <a:lnTo>
                    <a:pt x="864" y="0"/>
                  </a:lnTo>
                  <a:close/>
                  <a:moveTo>
                    <a:pt x="71" y="1017"/>
                  </a:moveTo>
                  <a:lnTo>
                    <a:pt x="28" y="1031"/>
                  </a:lnTo>
                  <a:lnTo>
                    <a:pt x="57" y="1060"/>
                  </a:lnTo>
                  <a:lnTo>
                    <a:pt x="71" y="1017"/>
                  </a:lnTo>
                  <a:close/>
                  <a:moveTo>
                    <a:pt x="310" y="938"/>
                  </a:moveTo>
                  <a:lnTo>
                    <a:pt x="71" y="1017"/>
                  </a:lnTo>
                  <a:lnTo>
                    <a:pt x="57" y="1060"/>
                  </a:lnTo>
                  <a:lnTo>
                    <a:pt x="86" y="1060"/>
                  </a:lnTo>
                  <a:lnTo>
                    <a:pt x="334" y="978"/>
                  </a:lnTo>
                  <a:lnTo>
                    <a:pt x="370" y="942"/>
                  </a:lnTo>
                  <a:lnTo>
                    <a:pt x="306" y="942"/>
                  </a:lnTo>
                  <a:lnTo>
                    <a:pt x="310" y="938"/>
                  </a:lnTo>
                  <a:close/>
                  <a:moveTo>
                    <a:pt x="237" y="753"/>
                  </a:moveTo>
                  <a:lnTo>
                    <a:pt x="200" y="760"/>
                  </a:lnTo>
                  <a:lnTo>
                    <a:pt x="163" y="783"/>
                  </a:lnTo>
                  <a:lnTo>
                    <a:pt x="114" y="931"/>
                  </a:lnTo>
                  <a:lnTo>
                    <a:pt x="156" y="973"/>
                  </a:lnTo>
                  <a:lnTo>
                    <a:pt x="282" y="932"/>
                  </a:lnTo>
                  <a:lnTo>
                    <a:pt x="161" y="932"/>
                  </a:lnTo>
                  <a:lnTo>
                    <a:pt x="160" y="927"/>
                  </a:lnTo>
                  <a:lnTo>
                    <a:pt x="156" y="926"/>
                  </a:lnTo>
                  <a:lnTo>
                    <a:pt x="160" y="925"/>
                  </a:lnTo>
                  <a:lnTo>
                    <a:pt x="156" y="909"/>
                  </a:lnTo>
                  <a:lnTo>
                    <a:pt x="169" y="909"/>
                  </a:lnTo>
                  <a:lnTo>
                    <a:pt x="200" y="817"/>
                  </a:lnTo>
                  <a:lnTo>
                    <a:pt x="194" y="817"/>
                  </a:lnTo>
                  <a:lnTo>
                    <a:pt x="204" y="805"/>
                  </a:lnTo>
                  <a:lnTo>
                    <a:pt x="213" y="805"/>
                  </a:lnTo>
                  <a:lnTo>
                    <a:pt x="215" y="804"/>
                  </a:lnTo>
                  <a:lnTo>
                    <a:pt x="212" y="804"/>
                  </a:lnTo>
                  <a:lnTo>
                    <a:pt x="220" y="800"/>
                  </a:lnTo>
                  <a:lnTo>
                    <a:pt x="230" y="800"/>
                  </a:lnTo>
                  <a:lnTo>
                    <a:pt x="237" y="799"/>
                  </a:lnTo>
                  <a:lnTo>
                    <a:pt x="232" y="798"/>
                  </a:lnTo>
                  <a:lnTo>
                    <a:pt x="317" y="798"/>
                  </a:lnTo>
                  <a:lnTo>
                    <a:pt x="307" y="783"/>
                  </a:lnTo>
                  <a:lnTo>
                    <a:pt x="274" y="761"/>
                  </a:lnTo>
                  <a:lnTo>
                    <a:pt x="237" y="753"/>
                  </a:lnTo>
                  <a:close/>
                  <a:moveTo>
                    <a:pt x="315" y="937"/>
                  </a:moveTo>
                  <a:lnTo>
                    <a:pt x="310" y="938"/>
                  </a:lnTo>
                  <a:lnTo>
                    <a:pt x="306" y="942"/>
                  </a:lnTo>
                  <a:lnTo>
                    <a:pt x="315" y="937"/>
                  </a:lnTo>
                  <a:close/>
                  <a:moveTo>
                    <a:pt x="375" y="937"/>
                  </a:moveTo>
                  <a:lnTo>
                    <a:pt x="315" y="937"/>
                  </a:lnTo>
                  <a:lnTo>
                    <a:pt x="306" y="942"/>
                  </a:lnTo>
                  <a:lnTo>
                    <a:pt x="370" y="942"/>
                  </a:lnTo>
                  <a:lnTo>
                    <a:pt x="375" y="937"/>
                  </a:lnTo>
                  <a:close/>
                  <a:moveTo>
                    <a:pt x="1056" y="192"/>
                  </a:moveTo>
                  <a:lnTo>
                    <a:pt x="310" y="938"/>
                  </a:lnTo>
                  <a:lnTo>
                    <a:pt x="315" y="937"/>
                  </a:lnTo>
                  <a:lnTo>
                    <a:pt x="375" y="937"/>
                  </a:lnTo>
                  <a:lnTo>
                    <a:pt x="1088" y="224"/>
                  </a:lnTo>
                  <a:lnTo>
                    <a:pt x="1056" y="192"/>
                  </a:lnTo>
                  <a:close/>
                  <a:moveTo>
                    <a:pt x="160" y="927"/>
                  </a:moveTo>
                  <a:lnTo>
                    <a:pt x="161" y="932"/>
                  </a:lnTo>
                  <a:lnTo>
                    <a:pt x="163" y="928"/>
                  </a:lnTo>
                  <a:lnTo>
                    <a:pt x="160" y="927"/>
                  </a:lnTo>
                  <a:close/>
                  <a:moveTo>
                    <a:pt x="163" y="928"/>
                  </a:moveTo>
                  <a:lnTo>
                    <a:pt x="161" y="932"/>
                  </a:lnTo>
                  <a:lnTo>
                    <a:pt x="282" y="932"/>
                  </a:lnTo>
                  <a:lnTo>
                    <a:pt x="284" y="931"/>
                  </a:lnTo>
                  <a:lnTo>
                    <a:pt x="178" y="931"/>
                  </a:lnTo>
                  <a:lnTo>
                    <a:pt x="163" y="928"/>
                  </a:lnTo>
                  <a:close/>
                  <a:moveTo>
                    <a:pt x="169" y="922"/>
                  </a:moveTo>
                  <a:lnTo>
                    <a:pt x="164" y="923"/>
                  </a:lnTo>
                  <a:lnTo>
                    <a:pt x="163" y="928"/>
                  </a:lnTo>
                  <a:lnTo>
                    <a:pt x="178" y="931"/>
                  </a:lnTo>
                  <a:lnTo>
                    <a:pt x="169" y="922"/>
                  </a:lnTo>
                  <a:close/>
                  <a:moveTo>
                    <a:pt x="276" y="887"/>
                  </a:moveTo>
                  <a:lnTo>
                    <a:pt x="169" y="922"/>
                  </a:lnTo>
                  <a:lnTo>
                    <a:pt x="178" y="931"/>
                  </a:lnTo>
                  <a:lnTo>
                    <a:pt x="284" y="931"/>
                  </a:lnTo>
                  <a:lnTo>
                    <a:pt x="305" y="925"/>
                  </a:lnTo>
                  <a:lnTo>
                    <a:pt x="326" y="893"/>
                  </a:lnTo>
                  <a:lnTo>
                    <a:pt x="272" y="893"/>
                  </a:lnTo>
                  <a:lnTo>
                    <a:pt x="276" y="887"/>
                  </a:lnTo>
                  <a:close/>
                  <a:moveTo>
                    <a:pt x="164" y="923"/>
                  </a:moveTo>
                  <a:lnTo>
                    <a:pt x="160" y="925"/>
                  </a:lnTo>
                  <a:lnTo>
                    <a:pt x="160" y="927"/>
                  </a:lnTo>
                  <a:lnTo>
                    <a:pt x="163" y="928"/>
                  </a:lnTo>
                  <a:lnTo>
                    <a:pt x="164" y="923"/>
                  </a:lnTo>
                  <a:close/>
                  <a:moveTo>
                    <a:pt x="160" y="925"/>
                  </a:moveTo>
                  <a:lnTo>
                    <a:pt x="156" y="926"/>
                  </a:lnTo>
                  <a:lnTo>
                    <a:pt x="160" y="927"/>
                  </a:lnTo>
                  <a:lnTo>
                    <a:pt x="160" y="925"/>
                  </a:lnTo>
                  <a:close/>
                  <a:moveTo>
                    <a:pt x="156" y="909"/>
                  </a:moveTo>
                  <a:lnTo>
                    <a:pt x="160" y="925"/>
                  </a:lnTo>
                  <a:lnTo>
                    <a:pt x="164" y="923"/>
                  </a:lnTo>
                  <a:lnTo>
                    <a:pt x="166" y="919"/>
                  </a:lnTo>
                  <a:lnTo>
                    <a:pt x="156" y="909"/>
                  </a:lnTo>
                  <a:close/>
                  <a:moveTo>
                    <a:pt x="166" y="919"/>
                  </a:moveTo>
                  <a:lnTo>
                    <a:pt x="164" y="923"/>
                  </a:lnTo>
                  <a:lnTo>
                    <a:pt x="169" y="922"/>
                  </a:lnTo>
                  <a:lnTo>
                    <a:pt x="166" y="919"/>
                  </a:lnTo>
                  <a:close/>
                  <a:moveTo>
                    <a:pt x="169" y="909"/>
                  </a:moveTo>
                  <a:lnTo>
                    <a:pt x="156" y="909"/>
                  </a:lnTo>
                  <a:lnTo>
                    <a:pt x="166" y="919"/>
                  </a:lnTo>
                  <a:lnTo>
                    <a:pt x="169" y="909"/>
                  </a:lnTo>
                  <a:close/>
                  <a:moveTo>
                    <a:pt x="283" y="884"/>
                  </a:moveTo>
                  <a:lnTo>
                    <a:pt x="276" y="887"/>
                  </a:lnTo>
                  <a:lnTo>
                    <a:pt x="272" y="893"/>
                  </a:lnTo>
                  <a:lnTo>
                    <a:pt x="283" y="884"/>
                  </a:lnTo>
                  <a:close/>
                  <a:moveTo>
                    <a:pt x="329" y="884"/>
                  </a:moveTo>
                  <a:lnTo>
                    <a:pt x="283" y="884"/>
                  </a:lnTo>
                  <a:lnTo>
                    <a:pt x="272" y="893"/>
                  </a:lnTo>
                  <a:lnTo>
                    <a:pt x="326" y="893"/>
                  </a:lnTo>
                  <a:lnTo>
                    <a:pt x="328" y="889"/>
                  </a:lnTo>
                  <a:lnTo>
                    <a:pt x="329" y="884"/>
                  </a:lnTo>
                  <a:close/>
                  <a:moveTo>
                    <a:pt x="286" y="872"/>
                  </a:moveTo>
                  <a:lnTo>
                    <a:pt x="276" y="887"/>
                  </a:lnTo>
                  <a:lnTo>
                    <a:pt x="283" y="884"/>
                  </a:lnTo>
                  <a:lnTo>
                    <a:pt x="329" y="884"/>
                  </a:lnTo>
                  <a:lnTo>
                    <a:pt x="331" y="876"/>
                  </a:lnTo>
                  <a:lnTo>
                    <a:pt x="285" y="876"/>
                  </a:lnTo>
                  <a:lnTo>
                    <a:pt x="286" y="872"/>
                  </a:lnTo>
                  <a:close/>
                  <a:moveTo>
                    <a:pt x="288" y="868"/>
                  </a:moveTo>
                  <a:lnTo>
                    <a:pt x="286" y="872"/>
                  </a:lnTo>
                  <a:lnTo>
                    <a:pt x="285" y="876"/>
                  </a:lnTo>
                  <a:lnTo>
                    <a:pt x="288" y="868"/>
                  </a:lnTo>
                  <a:close/>
                  <a:moveTo>
                    <a:pt x="333" y="868"/>
                  </a:moveTo>
                  <a:lnTo>
                    <a:pt x="288" y="868"/>
                  </a:lnTo>
                  <a:lnTo>
                    <a:pt x="285" y="876"/>
                  </a:lnTo>
                  <a:lnTo>
                    <a:pt x="331" y="876"/>
                  </a:lnTo>
                  <a:lnTo>
                    <a:pt x="333" y="868"/>
                  </a:lnTo>
                  <a:close/>
                  <a:moveTo>
                    <a:pt x="290" y="852"/>
                  </a:moveTo>
                  <a:lnTo>
                    <a:pt x="286" y="872"/>
                  </a:lnTo>
                  <a:lnTo>
                    <a:pt x="288" y="868"/>
                  </a:lnTo>
                  <a:lnTo>
                    <a:pt x="333" y="868"/>
                  </a:lnTo>
                  <a:lnTo>
                    <a:pt x="335" y="857"/>
                  </a:lnTo>
                  <a:lnTo>
                    <a:pt x="291" y="857"/>
                  </a:lnTo>
                  <a:lnTo>
                    <a:pt x="290" y="852"/>
                  </a:lnTo>
                  <a:close/>
                  <a:moveTo>
                    <a:pt x="291" y="848"/>
                  </a:moveTo>
                  <a:lnTo>
                    <a:pt x="290" y="852"/>
                  </a:lnTo>
                  <a:lnTo>
                    <a:pt x="291" y="857"/>
                  </a:lnTo>
                  <a:lnTo>
                    <a:pt x="291" y="848"/>
                  </a:lnTo>
                  <a:close/>
                  <a:moveTo>
                    <a:pt x="335" y="848"/>
                  </a:moveTo>
                  <a:lnTo>
                    <a:pt x="291" y="848"/>
                  </a:lnTo>
                  <a:lnTo>
                    <a:pt x="291" y="857"/>
                  </a:lnTo>
                  <a:lnTo>
                    <a:pt x="335" y="857"/>
                  </a:lnTo>
                  <a:lnTo>
                    <a:pt x="336" y="852"/>
                  </a:lnTo>
                  <a:lnTo>
                    <a:pt x="335" y="848"/>
                  </a:lnTo>
                  <a:close/>
                  <a:moveTo>
                    <a:pt x="286" y="833"/>
                  </a:moveTo>
                  <a:lnTo>
                    <a:pt x="290" y="852"/>
                  </a:lnTo>
                  <a:lnTo>
                    <a:pt x="291" y="848"/>
                  </a:lnTo>
                  <a:lnTo>
                    <a:pt x="335" y="848"/>
                  </a:lnTo>
                  <a:lnTo>
                    <a:pt x="333" y="837"/>
                  </a:lnTo>
                  <a:lnTo>
                    <a:pt x="288" y="837"/>
                  </a:lnTo>
                  <a:lnTo>
                    <a:pt x="286" y="833"/>
                  </a:lnTo>
                  <a:close/>
                  <a:moveTo>
                    <a:pt x="285" y="829"/>
                  </a:moveTo>
                  <a:lnTo>
                    <a:pt x="286" y="833"/>
                  </a:lnTo>
                  <a:lnTo>
                    <a:pt x="288" y="837"/>
                  </a:lnTo>
                  <a:lnTo>
                    <a:pt x="285" y="829"/>
                  </a:lnTo>
                  <a:close/>
                  <a:moveTo>
                    <a:pt x="331" y="829"/>
                  </a:moveTo>
                  <a:lnTo>
                    <a:pt x="285" y="829"/>
                  </a:lnTo>
                  <a:lnTo>
                    <a:pt x="288" y="837"/>
                  </a:lnTo>
                  <a:lnTo>
                    <a:pt x="333" y="837"/>
                  </a:lnTo>
                  <a:lnTo>
                    <a:pt x="331" y="829"/>
                  </a:lnTo>
                  <a:close/>
                  <a:moveTo>
                    <a:pt x="274" y="815"/>
                  </a:moveTo>
                  <a:lnTo>
                    <a:pt x="286" y="833"/>
                  </a:lnTo>
                  <a:lnTo>
                    <a:pt x="285" y="829"/>
                  </a:lnTo>
                  <a:lnTo>
                    <a:pt x="331" y="829"/>
                  </a:lnTo>
                  <a:lnTo>
                    <a:pt x="329" y="817"/>
                  </a:lnTo>
                  <a:lnTo>
                    <a:pt x="278" y="817"/>
                  </a:lnTo>
                  <a:lnTo>
                    <a:pt x="274" y="815"/>
                  </a:lnTo>
                  <a:close/>
                  <a:moveTo>
                    <a:pt x="272" y="811"/>
                  </a:moveTo>
                  <a:lnTo>
                    <a:pt x="274" y="815"/>
                  </a:lnTo>
                  <a:lnTo>
                    <a:pt x="278" y="817"/>
                  </a:lnTo>
                  <a:lnTo>
                    <a:pt x="272" y="811"/>
                  </a:lnTo>
                  <a:close/>
                  <a:moveTo>
                    <a:pt x="326" y="811"/>
                  </a:moveTo>
                  <a:lnTo>
                    <a:pt x="272" y="811"/>
                  </a:lnTo>
                  <a:lnTo>
                    <a:pt x="278" y="817"/>
                  </a:lnTo>
                  <a:lnTo>
                    <a:pt x="329" y="817"/>
                  </a:lnTo>
                  <a:lnTo>
                    <a:pt x="328" y="815"/>
                  </a:lnTo>
                  <a:lnTo>
                    <a:pt x="326" y="811"/>
                  </a:lnTo>
                  <a:close/>
                  <a:moveTo>
                    <a:pt x="204" y="805"/>
                  </a:moveTo>
                  <a:lnTo>
                    <a:pt x="194" y="817"/>
                  </a:lnTo>
                  <a:lnTo>
                    <a:pt x="201" y="812"/>
                  </a:lnTo>
                  <a:lnTo>
                    <a:pt x="204" y="805"/>
                  </a:lnTo>
                  <a:close/>
                  <a:moveTo>
                    <a:pt x="201" y="812"/>
                  </a:moveTo>
                  <a:lnTo>
                    <a:pt x="194" y="817"/>
                  </a:lnTo>
                  <a:lnTo>
                    <a:pt x="200" y="817"/>
                  </a:lnTo>
                  <a:lnTo>
                    <a:pt x="201" y="812"/>
                  </a:lnTo>
                  <a:close/>
                  <a:moveTo>
                    <a:pt x="257" y="803"/>
                  </a:moveTo>
                  <a:lnTo>
                    <a:pt x="274" y="815"/>
                  </a:lnTo>
                  <a:lnTo>
                    <a:pt x="272" y="811"/>
                  </a:lnTo>
                  <a:lnTo>
                    <a:pt x="326" y="811"/>
                  </a:lnTo>
                  <a:lnTo>
                    <a:pt x="321" y="804"/>
                  </a:lnTo>
                  <a:lnTo>
                    <a:pt x="261" y="804"/>
                  </a:lnTo>
                  <a:lnTo>
                    <a:pt x="257" y="803"/>
                  </a:lnTo>
                  <a:close/>
                  <a:moveTo>
                    <a:pt x="213" y="805"/>
                  </a:moveTo>
                  <a:lnTo>
                    <a:pt x="204" y="805"/>
                  </a:lnTo>
                  <a:lnTo>
                    <a:pt x="201" y="812"/>
                  </a:lnTo>
                  <a:lnTo>
                    <a:pt x="213" y="805"/>
                  </a:lnTo>
                  <a:close/>
                  <a:moveTo>
                    <a:pt x="253" y="801"/>
                  </a:moveTo>
                  <a:lnTo>
                    <a:pt x="257" y="803"/>
                  </a:lnTo>
                  <a:lnTo>
                    <a:pt x="261" y="804"/>
                  </a:lnTo>
                  <a:lnTo>
                    <a:pt x="253" y="801"/>
                  </a:lnTo>
                  <a:close/>
                  <a:moveTo>
                    <a:pt x="318" y="801"/>
                  </a:moveTo>
                  <a:lnTo>
                    <a:pt x="253" y="801"/>
                  </a:lnTo>
                  <a:lnTo>
                    <a:pt x="261" y="804"/>
                  </a:lnTo>
                  <a:lnTo>
                    <a:pt x="321" y="804"/>
                  </a:lnTo>
                  <a:lnTo>
                    <a:pt x="318" y="801"/>
                  </a:lnTo>
                  <a:close/>
                  <a:moveTo>
                    <a:pt x="220" y="800"/>
                  </a:moveTo>
                  <a:lnTo>
                    <a:pt x="212" y="804"/>
                  </a:lnTo>
                  <a:lnTo>
                    <a:pt x="216" y="803"/>
                  </a:lnTo>
                  <a:lnTo>
                    <a:pt x="220" y="800"/>
                  </a:lnTo>
                  <a:close/>
                  <a:moveTo>
                    <a:pt x="216" y="803"/>
                  </a:moveTo>
                  <a:lnTo>
                    <a:pt x="212" y="804"/>
                  </a:lnTo>
                  <a:lnTo>
                    <a:pt x="215" y="804"/>
                  </a:lnTo>
                  <a:lnTo>
                    <a:pt x="216" y="803"/>
                  </a:lnTo>
                  <a:close/>
                  <a:moveTo>
                    <a:pt x="317" y="798"/>
                  </a:moveTo>
                  <a:lnTo>
                    <a:pt x="232" y="798"/>
                  </a:lnTo>
                  <a:lnTo>
                    <a:pt x="241" y="798"/>
                  </a:lnTo>
                  <a:lnTo>
                    <a:pt x="237" y="799"/>
                  </a:lnTo>
                  <a:lnTo>
                    <a:pt x="257" y="803"/>
                  </a:lnTo>
                  <a:lnTo>
                    <a:pt x="253" y="801"/>
                  </a:lnTo>
                  <a:lnTo>
                    <a:pt x="318" y="801"/>
                  </a:lnTo>
                  <a:lnTo>
                    <a:pt x="317" y="798"/>
                  </a:lnTo>
                  <a:close/>
                  <a:moveTo>
                    <a:pt x="230" y="800"/>
                  </a:moveTo>
                  <a:lnTo>
                    <a:pt x="220" y="800"/>
                  </a:lnTo>
                  <a:lnTo>
                    <a:pt x="216" y="803"/>
                  </a:lnTo>
                  <a:lnTo>
                    <a:pt x="230" y="800"/>
                  </a:lnTo>
                  <a:close/>
                  <a:moveTo>
                    <a:pt x="232" y="798"/>
                  </a:moveTo>
                  <a:lnTo>
                    <a:pt x="237" y="799"/>
                  </a:lnTo>
                  <a:lnTo>
                    <a:pt x="241" y="798"/>
                  </a:lnTo>
                  <a:lnTo>
                    <a:pt x="232" y="798"/>
                  </a:lnTo>
                  <a:close/>
                  <a:moveTo>
                    <a:pt x="151" y="774"/>
                  </a:moveTo>
                  <a:lnTo>
                    <a:pt x="146" y="783"/>
                  </a:lnTo>
                  <a:lnTo>
                    <a:pt x="150" y="779"/>
                  </a:lnTo>
                  <a:lnTo>
                    <a:pt x="151" y="774"/>
                  </a:lnTo>
                  <a:close/>
                  <a:moveTo>
                    <a:pt x="150" y="779"/>
                  </a:moveTo>
                  <a:lnTo>
                    <a:pt x="146" y="783"/>
                  </a:lnTo>
                  <a:lnTo>
                    <a:pt x="148" y="783"/>
                  </a:lnTo>
                  <a:lnTo>
                    <a:pt x="150" y="779"/>
                  </a:lnTo>
                  <a:close/>
                  <a:moveTo>
                    <a:pt x="155" y="774"/>
                  </a:moveTo>
                  <a:lnTo>
                    <a:pt x="151" y="774"/>
                  </a:lnTo>
                  <a:lnTo>
                    <a:pt x="150" y="779"/>
                  </a:lnTo>
                  <a:lnTo>
                    <a:pt x="155" y="7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4" name="Picture 1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" y="1131"/>
              <a:ext cx="370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" y="920"/>
              <a:ext cx="2332" cy="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57"/>
            <p:cNvSpPr>
              <a:spLocks/>
            </p:cNvSpPr>
            <p:nvPr/>
          </p:nvSpPr>
          <p:spPr bwMode="auto">
            <a:xfrm>
              <a:off x="10036" y="3005"/>
              <a:ext cx="1227" cy="1147"/>
            </a:xfrm>
            <a:custGeom>
              <a:avLst/>
              <a:gdLst>
                <a:gd name="T0" fmla="+- 0 10037 10037"/>
                <a:gd name="T1" fmla="*/ T0 w 1227"/>
                <a:gd name="T2" fmla="+- 0 3726 3006"/>
                <a:gd name="T3" fmla="*/ 3726 h 1147"/>
                <a:gd name="T4" fmla="+- 0 11053 10037"/>
                <a:gd name="T5" fmla="*/ T4 w 1227"/>
                <a:gd name="T6" fmla="+- 0 4130 3006"/>
                <a:gd name="T7" fmla="*/ 4130 h 1147"/>
                <a:gd name="T8" fmla="+- 0 10096 10037"/>
                <a:gd name="T9" fmla="*/ T8 w 1227"/>
                <a:gd name="T10" fmla="+- 0 3756 3006"/>
                <a:gd name="T11" fmla="*/ 3756 h 1147"/>
                <a:gd name="T12" fmla="+- 0 10085 10037"/>
                <a:gd name="T13" fmla="*/ T12 w 1227"/>
                <a:gd name="T14" fmla="+- 0 3736 3006"/>
                <a:gd name="T15" fmla="*/ 3736 h 1147"/>
                <a:gd name="T16" fmla="+- 0 10083 10037"/>
                <a:gd name="T17" fmla="*/ T16 w 1227"/>
                <a:gd name="T18" fmla="+- 0 3716 3006"/>
                <a:gd name="T19" fmla="*/ 3716 h 1147"/>
                <a:gd name="T20" fmla="+- 0 10097 10037"/>
                <a:gd name="T21" fmla="*/ T20 w 1227"/>
                <a:gd name="T22" fmla="+- 0 3696 3006"/>
                <a:gd name="T23" fmla="*/ 3696 h 1147"/>
                <a:gd name="T24" fmla="+- 0 10738 10037"/>
                <a:gd name="T25" fmla="*/ T24 w 1227"/>
                <a:gd name="T26" fmla="+- 0 3055 3006"/>
                <a:gd name="T27" fmla="*/ 3055 h 1147"/>
                <a:gd name="T28" fmla="+- 0 10814 10037"/>
                <a:gd name="T29" fmla="*/ T28 w 1227"/>
                <a:gd name="T30" fmla="+- 0 3029 3006"/>
                <a:gd name="T31" fmla="*/ 3029 h 1147"/>
                <a:gd name="T32" fmla="+- 0 11098 10037"/>
                <a:gd name="T33" fmla="*/ T32 w 1227"/>
                <a:gd name="T34" fmla="+- 0 4107 3006"/>
                <a:gd name="T35" fmla="*/ 4107 h 1147"/>
                <a:gd name="T36" fmla="+- 0 11053 10037"/>
                <a:gd name="T37" fmla="*/ T36 w 1227"/>
                <a:gd name="T38" fmla="+- 0 4130 3006"/>
                <a:gd name="T39" fmla="*/ 4130 h 1147"/>
                <a:gd name="T40" fmla="+- 0 10449 10037"/>
                <a:gd name="T41" fmla="*/ T40 w 1227"/>
                <a:gd name="T42" fmla="+- 0 4107 3006"/>
                <a:gd name="T43" fmla="*/ 4107 h 1147"/>
                <a:gd name="T44" fmla="+- 0 10469 10037"/>
                <a:gd name="T45" fmla="*/ T44 w 1227"/>
                <a:gd name="T46" fmla="+- 0 3406 3006"/>
                <a:gd name="T47" fmla="*/ 3406 h 1147"/>
                <a:gd name="T48" fmla="+- 0 10575 10037"/>
                <a:gd name="T49" fmla="*/ T48 w 1227"/>
                <a:gd name="T50" fmla="+- 0 4024 3006"/>
                <a:gd name="T51" fmla="*/ 4024 h 1147"/>
                <a:gd name="T52" fmla="+- 0 10199 10037"/>
                <a:gd name="T53" fmla="*/ T52 w 1227"/>
                <a:gd name="T54" fmla="+- 0 3709 3006"/>
                <a:gd name="T55" fmla="*/ 3709 h 1147"/>
                <a:gd name="T56" fmla="+- 0 11205 10037"/>
                <a:gd name="T57" fmla="*/ T56 w 1227"/>
                <a:gd name="T58" fmla="+- 0 3543 3006"/>
                <a:gd name="T59" fmla="*/ 3543 h 1147"/>
                <a:gd name="T60" fmla="+- 0 10794 10037"/>
                <a:gd name="T61" fmla="*/ T60 w 1227"/>
                <a:gd name="T62" fmla="+- 0 4017 3006"/>
                <a:gd name="T63" fmla="*/ 4017 h 1147"/>
                <a:gd name="T64" fmla="+- 0 11098 10037"/>
                <a:gd name="T65" fmla="*/ T64 w 1227"/>
                <a:gd name="T66" fmla="+- 0 4040 3006"/>
                <a:gd name="T67" fmla="*/ 4040 h 1147"/>
                <a:gd name="T68" fmla="+- 0 10739 10037"/>
                <a:gd name="T69" fmla="*/ T68 w 1227"/>
                <a:gd name="T70" fmla="+- 0 4017 3006"/>
                <a:gd name="T71" fmla="*/ 4017 h 1147"/>
                <a:gd name="T72" fmla="+- 0 11053 10037"/>
                <a:gd name="T73" fmla="*/ T72 w 1227"/>
                <a:gd name="T74" fmla="+- 0 4056 3006"/>
                <a:gd name="T75" fmla="*/ 4056 h 1147"/>
                <a:gd name="T76" fmla="+- 0 10591 10037"/>
                <a:gd name="T77" fmla="*/ T76 w 1227"/>
                <a:gd name="T78" fmla="+- 0 4017 3006"/>
                <a:gd name="T79" fmla="*/ 4017 h 1147"/>
                <a:gd name="T80" fmla="+- 0 10591 10037"/>
                <a:gd name="T81" fmla="*/ T80 w 1227"/>
                <a:gd name="T82" fmla="+- 0 4017 3006"/>
                <a:gd name="T83" fmla="*/ 4017 h 1147"/>
                <a:gd name="T84" fmla="+- 0 10514 10037"/>
                <a:gd name="T85" fmla="*/ T84 w 1227"/>
                <a:gd name="T86" fmla="+- 0 4024 3006"/>
                <a:gd name="T87" fmla="*/ 4024 h 1147"/>
                <a:gd name="T88" fmla="+- 0 10581 10037"/>
                <a:gd name="T89" fmla="*/ T88 w 1227"/>
                <a:gd name="T90" fmla="+- 0 4017 3006"/>
                <a:gd name="T91" fmla="*/ 4017 h 1147"/>
                <a:gd name="T92" fmla="+- 0 10813 10037"/>
                <a:gd name="T93" fmla="*/ T92 w 1227"/>
                <a:gd name="T94" fmla="+- 0 3783 3006"/>
                <a:gd name="T95" fmla="*/ 3783 h 1147"/>
                <a:gd name="T96" fmla="+- 0 10485 10037"/>
                <a:gd name="T97" fmla="*/ T96 w 1227"/>
                <a:gd name="T98" fmla="+- 0 3454 3006"/>
                <a:gd name="T99" fmla="*/ 3454 h 1147"/>
                <a:gd name="T100" fmla="+- 0 10094 10037"/>
                <a:gd name="T101" fmla="*/ T100 w 1227"/>
                <a:gd name="T102" fmla="+- 0 3753 3006"/>
                <a:gd name="T103" fmla="*/ 3753 h 1147"/>
                <a:gd name="T104" fmla="+- 0 10097 10037"/>
                <a:gd name="T105" fmla="*/ T104 w 1227"/>
                <a:gd name="T106" fmla="+- 0 3756 3006"/>
                <a:gd name="T107" fmla="*/ 3756 h 1147"/>
                <a:gd name="T108" fmla="+- 0 10083 10037"/>
                <a:gd name="T109" fmla="*/ T108 w 1227"/>
                <a:gd name="T110" fmla="+- 0 3736 3006"/>
                <a:gd name="T111" fmla="*/ 3736 h 1147"/>
                <a:gd name="T112" fmla="+- 0 10088 10037"/>
                <a:gd name="T113" fmla="*/ T112 w 1227"/>
                <a:gd name="T114" fmla="+- 0 3744 3006"/>
                <a:gd name="T115" fmla="*/ 3744 h 1147"/>
                <a:gd name="T116" fmla="+- 0 10215 10037"/>
                <a:gd name="T117" fmla="*/ T116 w 1227"/>
                <a:gd name="T118" fmla="+- 0 3725 3006"/>
                <a:gd name="T119" fmla="*/ 3725 h 1147"/>
                <a:gd name="T120" fmla="+- 0 10085 10037"/>
                <a:gd name="T121" fmla="*/ T120 w 1227"/>
                <a:gd name="T122" fmla="+- 0 3740 3006"/>
                <a:gd name="T123" fmla="*/ 3740 h 1147"/>
                <a:gd name="T124" fmla="+- 0 10083 10037"/>
                <a:gd name="T125" fmla="*/ T124 w 1227"/>
                <a:gd name="T126" fmla="+- 0 3726 3006"/>
                <a:gd name="T127" fmla="*/ 3726 h 1147"/>
                <a:gd name="T128" fmla="+- 0 10083 10037"/>
                <a:gd name="T129" fmla="*/ T128 w 1227"/>
                <a:gd name="T130" fmla="+- 0 3726 3006"/>
                <a:gd name="T131" fmla="*/ 3726 h 1147"/>
                <a:gd name="T132" fmla="+- 0 10086 10037"/>
                <a:gd name="T133" fmla="*/ T132 w 1227"/>
                <a:gd name="T134" fmla="+- 0 3707 3006"/>
                <a:gd name="T135" fmla="*/ 3707 h 1147"/>
                <a:gd name="T136" fmla="+- 0 10085 10037"/>
                <a:gd name="T137" fmla="*/ T136 w 1227"/>
                <a:gd name="T138" fmla="+- 0 3716 3006"/>
                <a:gd name="T139" fmla="*/ 3716 h 1147"/>
                <a:gd name="T140" fmla="+- 0 10096 10037"/>
                <a:gd name="T141" fmla="*/ T140 w 1227"/>
                <a:gd name="T142" fmla="+- 0 3696 3006"/>
                <a:gd name="T143" fmla="*/ 3696 h 1147"/>
                <a:gd name="T144" fmla="+- 0 10094 10037"/>
                <a:gd name="T145" fmla="*/ T144 w 1227"/>
                <a:gd name="T146" fmla="+- 0 3699 3006"/>
                <a:gd name="T147" fmla="*/ 3699 h 1147"/>
                <a:gd name="T148" fmla="+- 0 11207 10037"/>
                <a:gd name="T149" fmla="*/ T148 w 1227"/>
                <a:gd name="T150" fmla="+- 0 3541 3006"/>
                <a:gd name="T151" fmla="*/ 3541 h 1147"/>
                <a:gd name="T152" fmla="+- 0 11204 10037"/>
                <a:gd name="T153" fmla="*/ T152 w 1227"/>
                <a:gd name="T154" fmla="+- 0 3545 3006"/>
                <a:gd name="T155" fmla="*/ 3545 h 1147"/>
                <a:gd name="T156" fmla="+- 0 11258 10037"/>
                <a:gd name="T157" fmla="*/ T156 w 1227"/>
                <a:gd name="T158" fmla="+- 0 3541 3006"/>
                <a:gd name="T159" fmla="*/ 3541 h 1147"/>
                <a:gd name="T160" fmla="+- 0 11214 10037"/>
                <a:gd name="T161" fmla="*/ T160 w 1227"/>
                <a:gd name="T162" fmla="+- 0 3533 3006"/>
                <a:gd name="T163" fmla="*/ 3533 h 1147"/>
                <a:gd name="T164" fmla="+- 0 11261 10037"/>
                <a:gd name="T165" fmla="*/ T164 w 1227"/>
                <a:gd name="T166" fmla="+- 0 3524 3006"/>
                <a:gd name="T167" fmla="*/ 3524 h 1147"/>
                <a:gd name="T168" fmla="+- 0 11219 10037"/>
                <a:gd name="T169" fmla="*/ T168 w 1227"/>
                <a:gd name="T170" fmla="+- 0 3518 3006"/>
                <a:gd name="T171" fmla="*/ 3518 h 1147"/>
                <a:gd name="T172" fmla="+- 0 11263 10037"/>
                <a:gd name="T173" fmla="*/ T172 w 1227"/>
                <a:gd name="T174" fmla="+- 0 3509 3006"/>
                <a:gd name="T175" fmla="*/ 3509 h 1147"/>
                <a:gd name="T176" fmla="+- 0 11215 10037"/>
                <a:gd name="T177" fmla="*/ T176 w 1227"/>
                <a:gd name="T178" fmla="+- 0 3500 3006"/>
                <a:gd name="T179" fmla="*/ 3500 h 1147"/>
                <a:gd name="T180" fmla="+- 0 11215 10037"/>
                <a:gd name="T181" fmla="*/ T180 w 1227"/>
                <a:gd name="T182" fmla="+- 0 3500 3006"/>
                <a:gd name="T183" fmla="*/ 3500 h 1147"/>
                <a:gd name="T184" fmla="+- 0 11214 10037"/>
                <a:gd name="T185" fmla="*/ T184 w 1227"/>
                <a:gd name="T186" fmla="+- 0 3496 3006"/>
                <a:gd name="T187" fmla="*/ 3496 h 1147"/>
                <a:gd name="T188" fmla="+- 0 11214 10037"/>
                <a:gd name="T189" fmla="*/ T188 w 1227"/>
                <a:gd name="T190" fmla="+- 0 3496 3006"/>
                <a:gd name="T191" fmla="*/ 3496 h 1147"/>
                <a:gd name="T192" fmla="+- 0 11205 10037"/>
                <a:gd name="T193" fmla="*/ T192 w 1227"/>
                <a:gd name="T194" fmla="+- 0 3486 3006"/>
                <a:gd name="T195" fmla="*/ 3486 h 1147"/>
                <a:gd name="T196" fmla="+- 0 11258 10037"/>
                <a:gd name="T197" fmla="*/ T196 w 1227"/>
                <a:gd name="T198" fmla="+- 0 3487 3006"/>
                <a:gd name="T199" fmla="*/ 3487 h 1147"/>
                <a:gd name="T200" fmla="+- 0 11257 10037"/>
                <a:gd name="T201" fmla="*/ T200 w 1227"/>
                <a:gd name="T202" fmla="+- 0 3482 3006"/>
                <a:gd name="T203" fmla="*/ 3482 h 1147"/>
                <a:gd name="T204" fmla="+- 0 10453 10037"/>
                <a:gd name="T205" fmla="*/ T204 w 1227"/>
                <a:gd name="T206" fmla="+- 0 3454 3006"/>
                <a:gd name="T207" fmla="*/ 3454 h 1147"/>
                <a:gd name="T208" fmla="+- 0 10784 10037"/>
                <a:gd name="T209" fmla="*/ T208 w 1227"/>
                <a:gd name="T210" fmla="+- 0 3063 3006"/>
                <a:gd name="T211" fmla="*/ 3063 h 1147"/>
                <a:gd name="T212" fmla="+- 0 10730 10037"/>
                <a:gd name="T213" fmla="*/ T212 w 1227"/>
                <a:gd name="T214" fmla="+- 0 3063 3006"/>
                <a:gd name="T215" fmla="*/ 3063 h 1147"/>
                <a:gd name="T216" fmla="+- 0 10727 10037"/>
                <a:gd name="T217" fmla="*/ T216 w 1227"/>
                <a:gd name="T218" fmla="+- 0 3065 3006"/>
                <a:gd name="T219" fmla="*/ 3065 h 1147"/>
                <a:gd name="T220" fmla="+- 0 10771 10037"/>
                <a:gd name="T221" fmla="*/ T220 w 1227"/>
                <a:gd name="T222" fmla="+- 0 3054 3006"/>
                <a:gd name="T223" fmla="*/ 3054 h 1147"/>
                <a:gd name="T224" fmla="+- 0 10771 10037"/>
                <a:gd name="T225" fmla="*/ T224 w 1227"/>
                <a:gd name="T226" fmla="+- 0 3054 3006"/>
                <a:gd name="T227" fmla="*/ 3054 h 1147"/>
                <a:gd name="T228" fmla="+- 0 10738 10037"/>
                <a:gd name="T229" fmla="*/ T228 w 1227"/>
                <a:gd name="T230" fmla="+- 0 3055 3006"/>
                <a:gd name="T231" fmla="*/ 3055 h 1147"/>
                <a:gd name="T232" fmla="+- 0 10767 10037"/>
                <a:gd name="T233" fmla="*/ T232 w 1227"/>
                <a:gd name="T234" fmla="+- 0 3052 3006"/>
                <a:gd name="T235" fmla="*/ 3052 h 1147"/>
                <a:gd name="T236" fmla="+- 0 10835 10037"/>
                <a:gd name="T237" fmla="*/ T236 w 1227"/>
                <a:gd name="T238" fmla="+- 0 3051 3006"/>
                <a:gd name="T239" fmla="*/ 3051 h 1147"/>
                <a:gd name="T240" fmla="+- 0 10835 10037"/>
                <a:gd name="T241" fmla="*/ T240 w 1227"/>
                <a:gd name="T242" fmla="+- 0 3051 3006"/>
                <a:gd name="T243" fmla="*/ 3051 h 1147"/>
                <a:gd name="T244" fmla="+- 0 10752 10037"/>
                <a:gd name="T245" fmla="*/ T244 w 1227"/>
                <a:gd name="T246" fmla="+- 0 3051 3006"/>
                <a:gd name="T247" fmla="*/ 3051 h 1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1227" h="1147">
                  <a:moveTo>
                    <a:pt x="720" y="0"/>
                  </a:moveTo>
                  <a:lnTo>
                    <a:pt x="688" y="6"/>
                  </a:lnTo>
                  <a:lnTo>
                    <a:pt x="663" y="23"/>
                  </a:lnTo>
                  <a:lnTo>
                    <a:pt x="23" y="663"/>
                  </a:lnTo>
                  <a:lnTo>
                    <a:pt x="6" y="688"/>
                  </a:lnTo>
                  <a:lnTo>
                    <a:pt x="0" y="720"/>
                  </a:lnTo>
                  <a:lnTo>
                    <a:pt x="6" y="751"/>
                  </a:lnTo>
                  <a:lnTo>
                    <a:pt x="23" y="777"/>
                  </a:lnTo>
                  <a:lnTo>
                    <a:pt x="393" y="1146"/>
                  </a:lnTo>
                  <a:lnTo>
                    <a:pt x="1061" y="1146"/>
                  </a:lnTo>
                  <a:lnTo>
                    <a:pt x="1061" y="1124"/>
                  </a:lnTo>
                  <a:lnTo>
                    <a:pt x="1016" y="1124"/>
                  </a:lnTo>
                  <a:lnTo>
                    <a:pt x="1016" y="1108"/>
                  </a:lnTo>
                  <a:lnTo>
                    <a:pt x="418" y="1108"/>
                  </a:lnTo>
                  <a:lnTo>
                    <a:pt x="402" y="1101"/>
                  </a:lnTo>
                  <a:lnTo>
                    <a:pt x="412" y="1101"/>
                  </a:lnTo>
                  <a:lnTo>
                    <a:pt x="60" y="750"/>
                  </a:lnTo>
                  <a:lnTo>
                    <a:pt x="59" y="750"/>
                  </a:lnTo>
                  <a:lnTo>
                    <a:pt x="57" y="747"/>
                  </a:lnTo>
                  <a:lnTo>
                    <a:pt x="51" y="738"/>
                  </a:lnTo>
                  <a:lnTo>
                    <a:pt x="49" y="738"/>
                  </a:lnTo>
                  <a:lnTo>
                    <a:pt x="46" y="730"/>
                  </a:lnTo>
                  <a:lnTo>
                    <a:pt x="48" y="730"/>
                  </a:lnTo>
                  <a:lnTo>
                    <a:pt x="47" y="724"/>
                  </a:lnTo>
                  <a:lnTo>
                    <a:pt x="45" y="724"/>
                  </a:lnTo>
                  <a:lnTo>
                    <a:pt x="45" y="715"/>
                  </a:lnTo>
                  <a:lnTo>
                    <a:pt x="46" y="715"/>
                  </a:lnTo>
                  <a:lnTo>
                    <a:pt x="48" y="710"/>
                  </a:lnTo>
                  <a:lnTo>
                    <a:pt x="46" y="710"/>
                  </a:lnTo>
                  <a:lnTo>
                    <a:pt x="49" y="701"/>
                  </a:lnTo>
                  <a:lnTo>
                    <a:pt x="52" y="701"/>
                  </a:lnTo>
                  <a:lnTo>
                    <a:pt x="57" y="693"/>
                  </a:lnTo>
                  <a:lnTo>
                    <a:pt x="59" y="690"/>
                  </a:lnTo>
                  <a:lnTo>
                    <a:pt x="60" y="690"/>
                  </a:lnTo>
                  <a:lnTo>
                    <a:pt x="690" y="59"/>
                  </a:lnTo>
                  <a:lnTo>
                    <a:pt x="693" y="57"/>
                  </a:lnTo>
                  <a:lnTo>
                    <a:pt x="694" y="57"/>
                  </a:lnTo>
                  <a:lnTo>
                    <a:pt x="704" y="49"/>
                  </a:lnTo>
                  <a:lnTo>
                    <a:pt x="701" y="49"/>
                  </a:lnTo>
                  <a:lnTo>
                    <a:pt x="709" y="46"/>
                  </a:lnTo>
                  <a:lnTo>
                    <a:pt x="719" y="46"/>
                  </a:lnTo>
                  <a:lnTo>
                    <a:pt x="720" y="46"/>
                  </a:lnTo>
                  <a:lnTo>
                    <a:pt x="715" y="45"/>
                  </a:lnTo>
                  <a:lnTo>
                    <a:pt x="798" y="45"/>
                  </a:lnTo>
                  <a:lnTo>
                    <a:pt x="777" y="23"/>
                  </a:lnTo>
                  <a:lnTo>
                    <a:pt x="751" y="6"/>
                  </a:lnTo>
                  <a:lnTo>
                    <a:pt x="720" y="0"/>
                  </a:lnTo>
                  <a:close/>
                  <a:moveTo>
                    <a:pt x="1016" y="1034"/>
                  </a:moveTo>
                  <a:lnTo>
                    <a:pt x="1016" y="1124"/>
                  </a:lnTo>
                  <a:lnTo>
                    <a:pt x="1038" y="1101"/>
                  </a:lnTo>
                  <a:lnTo>
                    <a:pt x="1061" y="1101"/>
                  </a:lnTo>
                  <a:lnTo>
                    <a:pt x="1061" y="1056"/>
                  </a:lnTo>
                  <a:lnTo>
                    <a:pt x="1038" y="1056"/>
                  </a:lnTo>
                  <a:lnTo>
                    <a:pt x="1016" y="1034"/>
                  </a:lnTo>
                  <a:close/>
                  <a:moveTo>
                    <a:pt x="1061" y="1101"/>
                  </a:moveTo>
                  <a:lnTo>
                    <a:pt x="1038" y="1101"/>
                  </a:lnTo>
                  <a:lnTo>
                    <a:pt x="1016" y="1124"/>
                  </a:lnTo>
                  <a:lnTo>
                    <a:pt x="1061" y="1124"/>
                  </a:lnTo>
                  <a:lnTo>
                    <a:pt x="1061" y="1101"/>
                  </a:lnTo>
                  <a:close/>
                  <a:moveTo>
                    <a:pt x="412" y="1101"/>
                  </a:moveTo>
                  <a:lnTo>
                    <a:pt x="402" y="1101"/>
                  </a:lnTo>
                  <a:lnTo>
                    <a:pt x="418" y="1108"/>
                  </a:lnTo>
                  <a:lnTo>
                    <a:pt x="412" y="1101"/>
                  </a:lnTo>
                  <a:close/>
                  <a:moveTo>
                    <a:pt x="1016" y="1101"/>
                  </a:moveTo>
                  <a:lnTo>
                    <a:pt x="412" y="1101"/>
                  </a:lnTo>
                  <a:lnTo>
                    <a:pt x="418" y="1108"/>
                  </a:lnTo>
                  <a:lnTo>
                    <a:pt x="1016" y="1108"/>
                  </a:lnTo>
                  <a:lnTo>
                    <a:pt x="1016" y="1101"/>
                  </a:lnTo>
                  <a:close/>
                  <a:moveTo>
                    <a:pt x="432" y="400"/>
                  </a:moveTo>
                  <a:lnTo>
                    <a:pt x="114" y="719"/>
                  </a:lnTo>
                  <a:lnTo>
                    <a:pt x="452" y="1056"/>
                  </a:lnTo>
                  <a:lnTo>
                    <a:pt x="563" y="1056"/>
                  </a:lnTo>
                  <a:lnTo>
                    <a:pt x="601" y="1018"/>
                  </a:lnTo>
                  <a:lnTo>
                    <a:pt x="538" y="1018"/>
                  </a:lnTo>
                  <a:lnTo>
                    <a:pt x="477" y="1018"/>
                  </a:lnTo>
                  <a:lnTo>
                    <a:pt x="461" y="1011"/>
                  </a:lnTo>
                  <a:lnTo>
                    <a:pt x="470" y="1011"/>
                  </a:lnTo>
                  <a:lnTo>
                    <a:pt x="194" y="735"/>
                  </a:lnTo>
                  <a:lnTo>
                    <a:pt x="162" y="735"/>
                  </a:lnTo>
                  <a:lnTo>
                    <a:pt x="162" y="703"/>
                  </a:lnTo>
                  <a:lnTo>
                    <a:pt x="194" y="703"/>
                  </a:lnTo>
                  <a:lnTo>
                    <a:pt x="432" y="464"/>
                  </a:lnTo>
                  <a:lnTo>
                    <a:pt x="416" y="448"/>
                  </a:lnTo>
                  <a:lnTo>
                    <a:pt x="480" y="448"/>
                  </a:lnTo>
                  <a:lnTo>
                    <a:pt x="432" y="400"/>
                  </a:lnTo>
                  <a:close/>
                  <a:moveTo>
                    <a:pt x="1168" y="537"/>
                  </a:moveTo>
                  <a:lnTo>
                    <a:pt x="648" y="1056"/>
                  </a:lnTo>
                  <a:lnTo>
                    <a:pt x="1016" y="1056"/>
                  </a:lnTo>
                  <a:lnTo>
                    <a:pt x="1016" y="1050"/>
                  </a:lnTo>
                  <a:lnTo>
                    <a:pt x="718" y="1050"/>
                  </a:lnTo>
                  <a:lnTo>
                    <a:pt x="702" y="1011"/>
                  </a:lnTo>
                  <a:lnTo>
                    <a:pt x="757" y="1011"/>
                  </a:lnTo>
                  <a:lnTo>
                    <a:pt x="1203" y="565"/>
                  </a:lnTo>
                  <a:lnTo>
                    <a:pt x="1220" y="540"/>
                  </a:lnTo>
                  <a:lnTo>
                    <a:pt x="1221" y="539"/>
                  </a:lnTo>
                  <a:lnTo>
                    <a:pt x="1167" y="539"/>
                  </a:lnTo>
                  <a:lnTo>
                    <a:pt x="1168" y="537"/>
                  </a:lnTo>
                  <a:close/>
                  <a:moveTo>
                    <a:pt x="1061" y="1034"/>
                  </a:moveTo>
                  <a:lnTo>
                    <a:pt x="1016" y="1034"/>
                  </a:lnTo>
                  <a:lnTo>
                    <a:pt x="1038" y="1056"/>
                  </a:lnTo>
                  <a:lnTo>
                    <a:pt x="1061" y="1056"/>
                  </a:lnTo>
                  <a:lnTo>
                    <a:pt x="1061" y="1034"/>
                  </a:lnTo>
                  <a:close/>
                  <a:moveTo>
                    <a:pt x="757" y="1011"/>
                  </a:moveTo>
                  <a:lnTo>
                    <a:pt x="702" y="1011"/>
                  </a:lnTo>
                  <a:lnTo>
                    <a:pt x="718" y="1050"/>
                  </a:lnTo>
                  <a:lnTo>
                    <a:pt x="757" y="1011"/>
                  </a:lnTo>
                  <a:close/>
                  <a:moveTo>
                    <a:pt x="1061" y="1011"/>
                  </a:moveTo>
                  <a:lnTo>
                    <a:pt x="757" y="1011"/>
                  </a:lnTo>
                  <a:lnTo>
                    <a:pt x="718" y="1050"/>
                  </a:lnTo>
                  <a:lnTo>
                    <a:pt x="1016" y="1050"/>
                  </a:lnTo>
                  <a:lnTo>
                    <a:pt x="1016" y="1034"/>
                  </a:lnTo>
                  <a:lnTo>
                    <a:pt x="1061" y="1034"/>
                  </a:lnTo>
                  <a:lnTo>
                    <a:pt x="1061" y="1011"/>
                  </a:lnTo>
                  <a:close/>
                  <a:moveTo>
                    <a:pt x="761" y="793"/>
                  </a:moveTo>
                  <a:lnTo>
                    <a:pt x="538" y="1018"/>
                  </a:lnTo>
                  <a:lnTo>
                    <a:pt x="554" y="1011"/>
                  </a:lnTo>
                  <a:lnTo>
                    <a:pt x="608" y="1011"/>
                  </a:lnTo>
                  <a:lnTo>
                    <a:pt x="808" y="808"/>
                  </a:lnTo>
                  <a:lnTo>
                    <a:pt x="776" y="808"/>
                  </a:lnTo>
                  <a:lnTo>
                    <a:pt x="761" y="793"/>
                  </a:lnTo>
                  <a:close/>
                  <a:moveTo>
                    <a:pt x="608" y="1011"/>
                  </a:moveTo>
                  <a:lnTo>
                    <a:pt x="554" y="1011"/>
                  </a:lnTo>
                  <a:lnTo>
                    <a:pt x="538" y="1018"/>
                  </a:lnTo>
                  <a:lnTo>
                    <a:pt x="601" y="1018"/>
                  </a:lnTo>
                  <a:lnTo>
                    <a:pt x="608" y="1011"/>
                  </a:lnTo>
                  <a:close/>
                  <a:moveTo>
                    <a:pt x="470" y="1011"/>
                  </a:moveTo>
                  <a:lnTo>
                    <a:pt x="461" y="1011"/>
                  </a:lnTo>
                  <a:lnTo>
                    <a:pt x="477" y="1018"/>
                  </a:lnTo>
                  <a:lnTo>
                    <a:pt x="470" y="1011"/>
                  </a:lnTo>
                  <a:close/>
                  <a:moveTo>
                    <a:pt x="544" y="1011"/>
                  </a:moveTo>
                  <a:lnTo>
                    <a:pt x="470" y="1011"/>
                  </a:lnTo>
                  <a:lnTo>
                    <a:pt x="477" y="1018"/>
                  </a:lnTo>
                  <a:lnTo>
                    <a:pt x="538" y="1018"/>
                  </a:lnTo>
                  <a:lnTo>
                    <a:pt x="544" y="1011"/>
                  </a:lnTo>
                  <a:close/>
                  <a:moveTo>
                    <a:pt x="776" y="777"/>
                  </a:moveTo>
                  <a:lnTo>
                    <a:pt x="761" y="793"/>
                  </a:lnTo>
                  <a:lnTo>
                    <a:pt x="776" y="808"/>
                  </a:lnTo>
                  <a:lnTo>
                    <a:pt x="776" y="777"/>
                  </a:lnTo>
                  <a:close/>
                  <a:moveTo>
                    <a:pt x="808" y="777"/>
                  </a:moveTo>
                  <a:lnTo>
                    <a:pt x="776" y="777"/>
                  </a:lnTo>
                  <a:lnTo>
                    <a:pt x="776" y="808"/>
                  </a:lnTo>
                  <a:lnTo>
                    <a:pt x="808" y="808"/>
                  </a:lnTo>
                  <a:lnTo>
                    <a:pt x="824" y="792"/>
                  </a:lnTo>
                  <a:lnTo>
                    <a:pt x="808" y="777"/>
                  </a:lnTo>
                  <a:close/>
                  <a:moveTo>
                    <a:pt x="480" y="448"/>
                  </a:moveTo>
                  <a:lnTo>
                    <a:pt x="448" y="448"/>
                  </a:lnTo>
                  <a:lnTo>
                    <a:pt x="432" y="464"/>
                  </a:lnTo>
                  <a:lnTo>
                    <a:pt x="761" y="793"/>
                  </a:lnTo>
                  <a:lnTo>
                    <a:pt x="776" y="777"/>
                  </a:lnTo>
                  <a:lnTo>
                    <a:pt x="808" y="777"/>
                  </a:lnTo>
                  <a:lnTo>
                    <a:pt x="480" y="448"/>
                  </a:lnTo>
                  <a:close/>
                  <a:moveTo>
                    <a:pt x="57" y="747"/>
                  </a:moveTo>
                  <a:lnTo>
                    <a:pt x="59" y="750"/>
                  </a:lnTo>
                  <a:lnTo>
                    <a:pt x="58" y="748"/>
                  </a:lnTo>
                  <a:lnTo>
                    <a:pt x="57" y="747"/>
                  </a:lnTo>
                  <a:close/>
                  <a:moveTo>
                    <a:pt x="58" y="748"/>
                  </a:moveTo>
                  <a:lnTo>
                    <a:pt x="59" y="750"/>
                  </a:lnTo>
                  <a:lnTo>
                    <a:pt x="60" y="750"/>
                  </a:lnTo>
                  <a:lnTo>
                    <a:pt x="58" y="748"/>
                  </a:lnTo>
                  <a:close/>
                  <a:moveTo>
                    <a:pt x="57" y="747"/>
                  </a:moveTo>
                  <a:lnTo>
                    <a:pt x="57" y="747"/>
                  </a:lnTo>
                  <a:lnTo>
                    <a:pt x="58" y="748"/>
                  </a:lnTo>
                  <a:lnTo>
                    <a:pt x="57" y="747"/>
                  </a:lnTo>
                  <a:close/>
                  <a:moveTo>
                    <a:pt x="46" y="730"/>
                  </a:moveTo>
                  <a:lnTo>
                    <a:pt x="49" y="738"/>
                  </a:lnTo>
                  <a:lnTo>
                    <a:pt x="48" y="734"/>
                  </a:lnTo>
                  <a:lnTo>
                    <a:pt x="46" y="730"/>
                  </a:lnTo>
                  <a:close/>
                  <a:moveTo>
                    <a:pt x="48" y="734"/>
                  </a:moveTo>
                  <a:lnTo>
                    <a:pt x="49" y="738"/>
                  </a:lnTo>
                  <a:lnTo>
                    <a:pt x="51" y="738"/>
                  </a:lnTo>
                  <a:lnTo>
                    <a:pt x="48" y="734"/>
                  </a:lnTo>
                  <a:close/>
                  <a:moveTo>
                    <a:pt x="162" y="703"/>
                  </a:moveTo>
                  <a:lnTo>
                    <a:pt x="162" y="735"/>
                  </a:lnTo>
                  <a:lnTo>
                    <a:pt x="178" y="719"/>
                  </a:lnTo>
                  <a:lnTo>
                    <a:pt x="162" y="703"/>
                  </a:lnTo>
                  <a:close/>
                  <a:moveTo>
                    <a:pt x="178" y="719"/>
                  </a:moveTo>
                  <a:lnTo>
                    <a:pt x="162" y="735"/>
                  </a:lnTo>
                  <a:lnTo>
                    <a:pt x="194" y="735"/>
                  </a:lnTo>
                  <a:lnTo>
                    <a:pt x="178" y="719"/>
                  </a:lnTo>
                  <a:close/>
                  <a:moveTo>
                    <a:pt x="48" y="730"/>
                  </a:moveTo>
                  <a:lnTo>
                    <a:pt x="46" y="730"/>
                  </a:lnTo>
                  <a:lnTo>
                    <a:pt x="48" y="734"/>
                  </a:lnTo>
                  <a:lnTo>
                    <a:pt x="48" y="730"/>
                  </a:lnTo>
                  <a:close/>
                  <a:moveTo>
                    <a:pt x="45" y="715"/>
                  </a:moveTo>
                  <a:lnTo>
                    <a:pt x="45" y="724"/>
                  </a:lnTo>
                  <a:lnTo>
                    <a:pt x="46" y="720"/>
                  </a:lnTo>
                  <a:lnTo>
                    <a:pt x="45" y="715"/>
                  </a:lnTo>
                  <a:close/>
                  <a:moveTo>
                    <a:pt x="46" y="720"/>
                  </a:moveTo>
                  <a:lnTo>
                    <a:pt x="45" y="724"/>
                  </a:lnTo>
                  <a:lnTo>
                    <a:pt x="47" y="724"/>
                  </a:lnTo>
                  <a:lnTo>
                    <a:pt x="46" y="720"/>
                  </a:lnTo>
                  <a:close/>
                  <a:moveTo>
                    <a:pt x="46" y="715"/>
                  </a:moveTo>
                  <a:lnTo>
                    <a:pt x="45" y="715"/>
                  </a:lnTo>
                  <a:lnTo>
                    <a:pt x="46" y="720"/>
                  </a:lnTo>
                  <a:lnTo>
                    <a:pt x="46" y="715"/>
                  </a:lnTo>
                  <a:close/>
                  <a:moveTo>
                    <a:pt x="194" y="703"/>
                  </a:moveTo>
                  <a:lnTo>
                    <a:pt x="162" y="703"/>
                  </a:lnTo>
                  <a:lnTo>
                    <a:pt x="178" y="719"/>
                  </a:lnTo>
                  <a:lnTo>
                    <a:pt x="194" y="703"/>
                  </a:lnTo>
                  <a:close/>
                  <a:moveTo>
                    <a:pt x="49" y="701"/>
                  </a:moveTo>
                  <a:lnTo>
                    <a:pt x="46" y="710"/>
                  </a:lnTo>
                  <a:lnTo>
                    <a:pt x="48" y="706"/>
                  </a:lnTo>
                  <a:lnTo>
                    <a:pt x="49" y="701"/>
                  </a:lnTo>
                  <a:close/>
                  <a:moveTo>
                    <a:pt x="48" y="706"/>
                  </a:moveTo>
                  <a:lnTo>
                    <a:pt x="46" y="710"/>
                  </a:lnTo>
                  <a:lnTo>
                    <a:pt x="48" y="710"/>
                  </a:lnTo>
                  <a:lnTo>
                    <a:pt x="48" y="706"/>
                  </a:lnTo>
                  <a:close/>
                  <a:moveTo>
                    <a:pt x="52" y="701"/>
                  </a:moveTo>
                  <a:lnTo>
                    <a:pt x="49" y="701"/>
                  </a:lnTo>
                  <a:lnTo>
                    <a:pt x="48" y="706"/>
                  </a:lnTo>
                  <a:lnTo>
                    <a:pt x="52" y="701"/>
                  </a:lnTo>
                  <a:close/>
                  <a:moveTo>
                    <a:pt x="59" y="690"/>
                  </a:moveTo>
                  <a:lnTo>
                    <a:pt x="57" y="693"/>
                  </a:lnTo>
                  <a:lnTo>
                    <a:pt x="58" y="692"/>
                  </a:lnTo>
                  <a:lnTo>
                    <a:pt x="59" y="690"/>
                  </a:lnTo>
                  <a:close/>
                  <a:moveTo>
                    <a:pt x="58" y="692"/>
                  </a:moveTo>
                  <a:lnTo>
                    <a:pt x="57" y="693"/>
                  </a:lnTo>
                  <a:lnTo>
                    <a:pt x="58" y="692"/>
                  </a:lnTo>
                  <a:close/>
                  <a:moveTo>
                    <a:pt x="60" y="690"/>
                  </a:moveTo>
                  <a:lnTo>
                    <a:pt x="59" y="690"/>
                  </a:lnTo>
                  <a:lnTo>
                    <a:pt x="58" y="692"/>
                  </a:lnTo>
                  <a:lnTo>
                    <a:pt x="60" y="690"/>
                  </a:lnTo>
                  <a:close/>
                  <a:moveTo>
                    <a:pt x="1170" y="535"/>
                  </a:moveTo>
                  <a:lnTo>
                    <a:pt x="1168" y="537"/>
                  </a:lnTo>
                  <a:lnTo>
                    <a:pt x="1167" y="539"/>
                  </a:lnTo>
                  <a:lnTo>
                    <a:pt x="1170" y="535"/>
                  </a:lnTo>
                  <a:close/>
                  <a:moveTo>
                    <a:pt x="1221" y="535"/>
                  </a:moveTo>
                  <a:lnTo>
                    <a:pt x="1170" y="535"/>
                  </a:lnTo>
                  <a:lnTo>
                    <a:pt x="1167" y="539"/>
                  </a:lnTo>
                  <a:lnTo>
                    <a:pt x="1221" y="539"/>
                  </a:lnTo>
                  <a:lnTo>
                    <a:pt x="1221" y="535"/>
                  </a:lnTo>
                  <a:close/>
                  <a:moveTo>
                    <a:pt x="1178" y="522"/>
                  </a:moveTo>
                  <a:lnTo>
                    <a:pt x="1168" y="537"/>
                  </a:lnTo>
                  <a:lnTo>
                    <a:pt x="1170" y="535"/>
                  </a:lnTo>
                  <a:lnTo>
                    <a:pt x="1221" y="535"/>
                  </a:lnTo>
                  <a:lnTo>
                    <a:pt x="1223" y="527"/>
                  </a:lnTo>
                  <a:lnTo>
                    <a:pt x="1177" y="527"/>
                  </a:lnTo>
                  <a:lnTo>
                    <a:pt x="1178" y="522"/>
                  </a:lnTo>
                  <a:close/>
                  <a:moveTo>
                    <a:pt x="1180" y="518"/>
                  </a:moveTo>
                  <a:lnTo>
                    <a:pt x="1178" y="522"/>
                  </a:lnTo>
                  <a:lnTo>
                    <a:pt x="1177" y="527"/>
                  </a:lnTo>
                  <a:lnTo>
                    <a:pt x="1180" y="518"/>
                  </a:lnTo>
                  <a:close/>
                  <a:moveTo>
                    <a:pt x="1224" y="518"/>
                  </a:moveTo>
                  <a:lnTo>
                    <a:pt x="1180" y="518"/>
                  </a:lnTo>
                  <a:lnTo>
                    <a:pt x="1177" y="527"/>
                  </a:lnTo>
                  <a:lnTo>
                    <a:pt x="1223" y="527"/>
                  </a:lnTo>
                  <a:lnTo>
                    <a:pt x="1224" y="518"/>
                  </a:lnTo>
                  <a:close/>
                  <a:moveTo>
                    <a:pt x="1181" y="508"/>
                  </a:moveTo>
                  <a:lnTo>
                    <a:pt x="1178" y="522"/>
                  </a:lnTo>
                  <a:lnTo>
                    <a:pt x="1180" y="518"/>
                  </a:lnTo>
                  <a:lnTo>
                    <a:pt x="1224" y="518"/>
                  </a:lnTo>
                  <a:lnTo>
                    <a:pt x="1226" y="512"/>
                  </a:lnTo>
                  <a:lnTo>
                    <a:pt x="1182" y="512"/>
                  </a:lnTo>
                  <a:lnTo>
                    <a:pt x="1181" y="508"/>
                  </a:lnTo>
                  <a:close/>
                  <a:moveTo>
                    <a:pt x="1182" y="503"/>
                  </a:moveTo>
                  <a:lnTo>
                    <a:pt x="1181" y="508"/>
                  </a:lnTo>
                  <a:lnTo>
                    <a:pt x="1182" y="512"/>
                  </a:lnTo>
                  <a:lnTo>
                    <a:pt x="1182" y="503"/>
                  </a:lnTo>
                  <a:close/>
                  <a:moveTo>
                    <a:pt x="1226" y="503"/>
                  </a:moveTo>
                  <a:lnTo>
                    <a:pt x="1182" y="503"/>
                  </a:lnTo>
                  <a:lnTo>
                    <a:pt x="1182" y="512"/>
                  </a:lnTo>
                  <a:lnTo>
                    <a:pt x="1226" y="512"/>
                  </a:lnTo>
                  <a:lnTo>
                    <a:pt x="1227" y="508"/>
                  </a:lnTo>
                  <a:lnTo>
                    <a:pt x="1226" y="503"/>
                  </a:lnTo>
                  <a:close/>
                  <a:moveTo>
                    <a:pt x="1178" y="494"/>
                  </a:moveTo>
                  <a:lnTo>
                    <a:pt x="1181" y="508"/>
                  </a:lnTo>
                  <a:lnTo>
                    <a:pt x="1182" y="503"/>
                  </a:lnTo>
                  <a:lnTo>
                    <a:pt x="1226" y="503"/>
                  </a:lnTo>
                  <a:lnTo>
                    <a:pt x="1225" y="498"/>
                  </a:lnTo>
                  <a:lnTo>
                    <a:pt x="1181" y="498"/>
                  </a:lnTo>
                  <a:lnTo>
                    <a:pt x="1178" y="494"/>
                  </a:lnTo>
                  <a:close/>
                  <a:moveTo>
                    <a:pt x="1177" y="490"/>
                  </a:moveTo>
                  <a:lnTo>
                    <a:pt x="1178" y="494"/>
                  </a:lnTo>
                  <a:lnTo>
                    <a:pt x="1181" y="498"/>
                  </a:lnTo>
                  <a:lnTo>
                    <a:pt x="1177" y="490"/>
                  </a:lnTo>
                  <a:close/>
                  <a:moveTo>
                    <a:pt x="1223" y="490"/>
                  </a:moveTo>
                  <a:lnTo>
                    <a:pt x="1177" y="490"/>
                  </a:lnTo>
                  <a:lnTo>
                    <a:pt x="1181" y="498"/>
                  </a:lnTo>
                  <a:lnTo>
                    <a:pt x="1225" y="498"/>
                  </a:lnTo>
                  <a:lnTo>
                    <a:pt x="1223" y="490"/>
                  </a:lnTo>
                  <a:close/>
                  <a:moveTo>
                    <a:pt x="1168" y="480"/>
                  </a:moveTo>
                  <a:lnTo>
                    <a:pt x="1178" y="494"/>
                  </a:lnTo>
                  <a:lnTo>
                    <a:pt x="1177" y="490"/>
                  </a:lnTo>
                  <a:lnTo>
                    <a:pt x="1223" y="490"/>
                  </a:lnTo>
                  <a:lnTo>
                    <a:pt x="1221" y="481"/>
                  </a:lnTo>
                  <a:lnTo>
                    <a:pt x="1170" y="481"/>
                  </a:lnTo>
                  <a:lnTo>
                    <a:pt x="1168" y="480"/>
                  </a:lnTo>
                  <a:close/>
                  <a:moveTo>
                    <a:pt x="1167" y="478"/>
                  </a:moveTo>
                  <a:lnTo>
                    <a:pt x="1168" y="480"/>
                  </a:lnTo>
                  <a:lnTo>
                    <a:pt x="1170" y="481"/>
                  </a:lnTo>
                  <a:lnTo>
                    <a:pt x="1167" y="478"/>
                  </a:lnTo>
                  <a:close/>
                  <a:moveTo>
                    <a:pt x="1221" y="478"/>
                  </a:moveTo>
                  <a:lnTo>
                    <a:pt x="1167" y="478"/>
                  </a:lnTo>
                  <a:lnTo>
                    <a:pt x="1170" y="481"/>
                  </a:lnTo>
                  <a:lnTo>
                    <a:pt x="1221" y="481"/>
                  </a:lnTo>
                  <a:lnTo>
                    <a:pt x="1221" y="478"/>
                  </a:lnTo>
                  <a:close/>
                  <a:moveTo>
                    <a:pt x="748" y="58"/>
                  </a:moveTo>
                  <a:lnTo>
                    <a:pt x="1168" y="480"/>
                  </a:lnTo>
                  <a:lnTo>
                    <a:pt x="1167" y="478"/>
                  </a:lnTo>
                  <a:lnTo>
                    <a:pt x="1221" y="478"/>
                  </a:lnTo>
                  <a:lnTo>
                    <a:pt x="1220" y="476"/>
                  </a:lnTo>
                  <a:lnTo>
                    <a:pt x="1203" y="451"/>
                  </a:lnTo>
                  <a:lnTo>
                    <a:pt x="813" y="59"/>
                  </a:lnTo>
                  <a:lnTo>
                    <a:pt x="750" y="59"/>
                  </a:lnTo>
                  <a:lnTo>
                    <a:pt x="748" y="58"/>
                  </a:lnTo>
                  <a:close/>
                  <a:moveTo>
                    <a:pt x="448" y="448"/>
                  </a:moveTo>
                  <a:lnTo>
                    <a:pt x="416" y="448"/>
                  </a:lnTo>
                  <a:lnTo>
                    <a:pt x="432" y="464"/>
                  </a:lnTo>
                  <a:lnTo>
                    <a:pt x="448" y="448"/>
                  </a:lnTo>
                  <a:close/>
                  <a:moveTo>
                    <a:pt x="747" y="57"/>
                  </a:moveTo>
                  <a:lnTo>
                    <a:pt x="748" y="58"/>
                  </a:lnTo>
                  <a:lnTo>
                    <a:pt x="750" y="59"/>
                  </a:lnTo>
                  <a:lnTo>
                    <a:pt x="747" y="57"/>
                  </a:lnTo>
                  <a:close/>
                  <a:moveTo>
                    <a:pt x="810" y="57"/>
                  </a:moveTo>
                  <a:lnTo>
                    <a:pt x="747" y="57"/>
                  </a:lnTo>
                  <a:lnTo>
                    <a:pt x="750" y="59"/>
                  </a:lnTo>
                  <a:lnTo>
                    <a:pt x="813" y="59"/>
                  </a:lnTo>
                  <a:lnTo>
                    <a:pt x="810" y="57"/>
                  </a:lnTo>
                  <a:close/>
                  <a:moveTo>
                    <a:pt x="693" y="57"/>
                  </a:moveTo>
                  <a:lnTo>
                    <a:pt x="690" y="59"/>
                  </a:lnTo>
                  <a:lnTo>
                    <a:pt x="692" y="58"/>
                  </a:lnTo>
                  <a:lnTo>
                    <a:pt x="693" y="57"/>
                  </a:lnTo>
                  <a:close/>
                  <a:moveTo>
                    <a:pt x="691" y="58"/>
                  </a:moveTo>
                  <a:lnTo>
                    <a:pt x="690" y="59"/>
                  </a:lnTo>
                  <a:lnTo>
                    <a:pt x="691" y="58"/>
                  </a:lnTo>
                  <a:close/>
                  <a:moveTo>
                    <a:pt x="694" y="57"/>
                  </a:moveTo>
                  <a:lnTo>
                    <a:pt x="693" y="57"/>
                  </a:lnTo>
                  <a:lnTo>
                    <a:pt x="691" y="58"/>
                  </a:lnTo>
                  <a:lnTo>
                    <a:pt x="694" y="57"/>
                  </a:lnTo>
                  <a:close/>
                  <a:moveTo>
                    <a:pt x="734" y="48"/>
                  </a:moveTo>
                  <a:lnTo>
                    <a:pt x="748" y="58"/>
                  </a:lnTo>
                  <a:lnTo>
                    <a:pt x="747" y="57"/>
                  </a:lnTo>
                  <a:lnTo>
                    <a:pt x="810" y="57"/>
                  </a:lnTo>
                  <a:lnTo>
                    <a:pt x="803" y="49"/>
                  </a:lnTo>
                  <a:lnTo>
                    <a:pt x="738" y="49"/>
                  </a:lnTo>
                  <a:lnTo>
                    <a:pt x="734" y="48"/>
                  </a:lnTo>
                  <a:close/>
                  <a:moveTo>
                    <a:pt x="709" y="46"/>
                  </a:moveTo>
                  <a:lnTo>
                    <a:pt x="701" y="49"/>
                  </a:lnTo>
                  <a:lnTo>
                    <a:pt x="706" y="48"/>
                  </a:lnTo>
                  <a:lnTo>
                    <a:pt x="709" y="46"/>
                  </a:lnTo>
                  <a:close/>
                  <a:moveTo>
                    <a:pt x="706" y="48"/>
                  </a:moveTo>
                  <a:lnTo>
                    <a:pt x="701" y="49"/>
                  </a:lnTo>
                  <a:lnTo>
                    <a:pt x="704" y="49"/>
                  </a:lnTo>
                  <a:lnTo>
                    <a:pt x="706" y="48"/>
                  </a:lnTo>
                  <a:close/>
                  <a:moveTo>
                    <a:pt x="730" y="46"/>
                  </a:moveTo>
                  <a:lnTo>
                    <a:pt x="734" y="48"/>
                  </a:lnTo>
                  <a:lnTo>
                    <a:pt x="738" y="49"/>
                  </a:lnTo>
                  <a:lnTo>
                    <a:pt x="730" y="46"/>
                  </a:lnTo>
                  <a:close/>
                  <a:moveTo>
                    <a:pt x="799" y="46"/>
                  </a:moveTo>
                  <a:lnTo>
                    <a:pt x="730" y="46"/>
                  </a:lnTo>
                  <a:lnTo>
                    <a:pt x="738" y="49"/>
                  </a:lnTo>
                  <a:lnTo>
                    <a:pt x="803" y="49"/>
                  </a:lnTo>
                  <a:lnTo>
                    <a:pt x="799" y="46"/>
                  </a:lnTo>
                  <a:close/>
                  <a:moveTo>
                    <a:pt x="798" y="45"/>
                  </a:moveTo>
                  <a:lnTo>
                    <a:pt x="724" y="45"/>
                  </a:lnTo>
                  <a:lnTo>
                    <a:pt x="720" y="46"/>
                  </a:lnTo>
                  <a:lnTo>
                    <a:pt x="734" y="48"/>
                  </a:lnTo>
                  <a:lnTo>
                    <a:pt x="730" y="46"/>
                  </a:lnTo>
                  <a:lnTo>
                    <a:pt x="799" y="46"/>
                  </a:lnTo>
                  <a:lnTo>
                    <a:pt x="798" y="45"/>
                  </a:lnTo>
                  <a:close/>
                  <a:moveTo>
                    <a:pt x="719" y="46"/>
                  </a:moveTo>
                  <a:lnTo>
                    <a:pt x="709" y="46"/>
                  </a:lnTo>
                  <a:lnTo>
                    <a:pt x="706" y="48"/>
                  </a:lnTo>
                  <a:lnTo>
                    <a:pt x="719" y="46"/>
                  </a:lnTo>
                  <a:close/>
                  <a:moveTo>
                    <a:pt x="724" y="45"/>
                  </a:moveTo>
                  <a:lnTo>
                    <a:pt x="715" y="45"/>
                  </a:lnTo>
                  <a:lnTo>
                    <a:pt x="720" y="46"/>
                  </a:lnTo>
                  <a:lnTo>
                    <a:pt x="724" y="45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7" name="Picture 1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" y="8975"/>
              <a:ext cx="1250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" y="6893"/>
              <a:ext cx="1067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54"/>
            <p:cNvSpPr>
              <a:spLocks/>
            </p:cNvSpPr>
            <p:nvPr/>
          </p:nvSpPr>
          <p:spPr bwMode="auto">
            <a:xfrm>
              <a:off x="10209" y="4953"/>
              <a:ext cx="886" cy="1246"/>
            </a:xfrm>
            <a:custGeom>
              <a:avLst/>
              <a:gdLst>
                <a:gd name="T0" fmla="+- 0 10300 10210"/>
                <a:gd name="T1" fmla="*/ T0 w 886"/>
                <a:gd name="T2" fmla="+- 0 4957 4954"/>
                <a:gd name="T3" fmla="*/ 4957 h 1246"/>
                <a:gd name="T4" fmla="+- 0 10300 10210"/>
                <a:gd name="T5" fmla="*/ T4 w 886"/>
                <a:gd name="T6" fmla="+- 0 6154 4954"/>
                <a:gd name="T7" fmla="*/ 6154 h 1246"/>
                <a:gd name="T8" fmla="+- 0 10255 10210"/>
                <a:gd name="T9" fmla="*/ T8 w 886"/>
                <a:gd name="T10" fmla="+- 0 5002 4954"/>
                <a:gd name="T11" fmla="*/ 5002 h 1246"/>
                <a:gd name="T12" fmla="+- 0 10300 10210"/>
                <a:gd name="T13" fmla="*/ T12 w 886"/>
                <a:gd name="T14" fmla="+- 0 4957 4954"/>
                <a:gd name="T15" fmla="*/ 4957 h 1246"/>
                <a:gd name="T16" fmla="+- 0 10210 10210"/>
                <a:gd name="T17" fmla="*/ T16 w 886"/>
                <a:gd name="T18" fmla="+- 0 6199 4954"/>
                <a:gd name="T19" fmla="*/ 6199 h 1246"/>
                <a:gd name="T20" fmla="+- 0 10345 10210"/>
                <a:gd name="T21" fmla="*/ T20 w 886"/>
                <a:gd name="T22" fmla="+- 0 6176 4954"/>
                <a:gd name="T23" fmla="*/ 6176 h 1246"/>
                <a:gd name="T24" fmla="+- 0 10345 10210"/>
                <a:gd name="T25" fmla="*/ T24 w 886"/>
                <a:gd name="T26" fmla="+- 0 5002 4954"/>
                <a:gd name="T27" fmla="*/ 5002 h 1246"/>
                <a:gd name="T28" fmla="+- 0 10345 10210"/>
                <a:gd name="T29" fmla="*/ T28 w 886"/>
                <a:gd name="T30" fmla="+- 0 4957 4954"/>
                <a:gd name="T31" fmla="*/ 4957 h 1246"/>
                <a:gd name="T32" fmla="+- 0 10825 10210"/>
                <a:gd name="T33" fmla="*/ T32 w 886"/>
                <a:gd name="T34" fmla="+- 0 5494 4954"/>
                <a:gd name="T35" fmla="*/ 5494 h 1246"/>
                <a:gd name="T36" fmla="+- 0 10825 10210"/>
                <a:gd name="T37" fmla="*/ T36 w 886"/>
                <a:gd name="T38" fmla="+- 0 5554 4954"/>
                <a:gd name="T39" fmla="*/ 5554 h 1246"/>
                <a:gd name="T40" fmla="+- 0 10638 10210"/>
                <a:gd name="T41" fmla="*/ T40 w 886"/>
                <a:gd name="T42" fmla="+- 0 5539 4954"/>
                <a:gd name="T43" fmla="*/ 5539 h 1246"/>
                <a:gd name="T44" fmla="+- 0 10825 10210"/>
                <a:gd name="T45" fmla="*/ T44 w 886"/>
                <a:gd name="T46" fmla="+- 0 5494 4954"/>
                <a:gd name="T47" fmla="*/ 5494 h 1246"/>
                <a:gd name="T48" fmla="+- 0 10592 10210"/>
                <a:gd name="T49" fmla="*/ T48 w 886"/>
                <a:gd name="T50" fmla="+- 0 5599 4954"/>
                <a:gd name="T51" fmla="*/ 5599 h 1246"/>
                <a:gd name="T52" fmla="+- 0 10870 10210"/>
                <a:gd name="T53" fmla="*/ T52 w 886"/>
                <a:gd name="T54" fmla="+- 0 5576 4954"/>
                <a:gd name="T55" fmla="*/ 5576 h 1246"/>
                <a:gd name="T56" fmla="+- 0 10870 10210"/>
                <a:gd name="T57" fmla="*/ T56 w 886"/>
                <a:gd name="T58" fmla="+- 0 5539 4954"/>
                <a:gd name="T59" fmla="*/ 5539 h 1246"/>
                <a:gd name="T60" fmla="+- 0 10870 10210"/>
                <a:gd name="T61" fmla="*/ T60 w 886"/>
                <a:gd name="T62" fmla="+- 0 5494 4954"/>
                <a:gd name="T63" fmla="*/ 5494 h 1246"/>
                <a:gd name="T64" fmla="+- 0 10915 10210"/>
                <a:gd name="T65" fmla="*/ T64 w 886"/>
                <a:gd name="T66" fmla="+- 0 5314 4954"/>
                <a:gd name="T67" fmla="*/ 5314 h 1246"/>
                <a:gd name="T68" fmla="+- 0 10915 10210"/>
                <a:gd name="T69" fmla="*/ T68 w 886"/>
                <a:gd name="T70" fmla="+- 0 5404 4954"/>
                <a:gd name="T71" fmla="*/ 5404 h 1246"/>
                <a:gd name="T72" fmla="+- 0 10540 10210"/>
                <a:gd name="T73" fmla="*/ T72 w 886"/>
                <a:gd name="T74" fmla="+- 0 5359 4954"/>
                <a:gd name="T75" fmla="*/ 5359 h 1246"/>
                <a:gd name="T76" fmla="+- 0 10915 10210"/>
                <a:gd name="T77" fmla="*/ T76 w 886"/>
                <a:gd name="T78" fmla="+- 0 5314 4954"/>
                <a:gd name="T79" fmla="*/ 5314 h 1246"/>
                <a:gd name="T80" fmla="+- 0 10495 10210"/>
                <a:gd name="T81" fmla="*/ T80 w 886"/>
                <a:gd name="T82" fmla="+- 0 5449 4954"/>
                <a:gd name="T83" fmla="*/ 5449 h 1246"/>
                <a:gd name="T84" fmla="+- 0 10960 10210"/>
                <a:gd name="T85" fmla="*/ T84 w 886"/>
                <a:gd name="T86" fmla="+- 0 5427 4954"/>
                <a:gd name="T87" fmla="*/ 5427 h 1246"/>
                <a:gd name="T88" fmla="+- 0 10960 10210"/>
                <a:gd name="T89" fmla="*/ T88 w 886"/>
                <a:gd name="T90" fmla="+- 0 5359 4954"/>
                <a:gd name="T91" fmla="*/ 5359 h 1246"/>
                <a:gd name="T92" fmla="+- 0 10960 10210"/>
                <a:gd name="T93" fmla="*/ T92 w 886"/>
                <a:gd name="T94" fmla="+- 0 5314 4954"/>
                <a:gd name="T95" fmla="*/ 5314 h 1246"/>
                <a:gd name="T96" fmla="+- 0 11093 10210"/>
                <a:gd name="T97" fmla="*/ T96 w 886"/>
                <a:gd name="T98" fmla="+- 0 5026 4954"/>
                <a:gd name="T99" fmla="*/ 5026 h 1246"/>
                <a:gd name="T100" fmla="+- 0 11091 10210"/>
                <a:gd name="T101" fmla="*/ T100 w 886"/>
                <a:gd name="T102" fmla="+- 0 5012 4954"/>
                <a:gd name="T103" fmla="*/ 5012 h 1246"/>
                <a:gd name="T104" fmla="+- 0 11089 10210"/>
                <a:gd name="T105" fmla="*/ T104 w 886"/>
                <a:gd name="T106" fmla="+- 0 5004 4954"/>
                <a:gd name="T107" fmla="*/ 5004 h 1246"/>
                <a:gd name="T108" fmla="+- 0 11086 10210"/>
                <a:gd name="T109" fmla="*/ T108 w 886"/>
                <a:gd name="T110" fmla="+- 0 5000 4954"/>
                <a:gd name="T111" fmla="*/ 5000 h 1246"/>
                <a:gd name="T112" fmla="+- 0 11072 10210"/>
                <a:gd name="T113" fmla="*/ T112 w 886"/>
                <a:gd name="T114" fmla="+- 0 4979 4954"/>
                <a:gd name="T115" fmla="*/ 4979 h 1246"/>
                <a:gd name="T116" fmla="+- 0 11050 10210"/>
                <a:gd name="T117" fmla="*/ T116 w 886"/>
                <a:gd name="T118" fmla="+- 0 4963 4954"/>
                <a:gd name="T119" fmla="*/ 4963 h 1246"/>
                <a:gd name="T120" fmla="+- 0 11050 10210"/>
                <a:gd name="T121" fmla="*/ T120 w 886"/>
                <a:gd name="T122" fmla="+- 0 6114 4954"/>
                <a:gd name="T123" fmla="*/ 6114 h 1246"/>
                <a:gd name="T124" fmla="+- 0 11039 10210"/>
                <a:gd name="T125" fmla="*/ T124 w 886"/>
                <a:gd name="T126" fmla="+- 0 6143 4954"/>
                <a:gd name="T127" fmla="*/ 6143 h 1246"/>
                <a:gd name="T128" fmla="+- 0 11008 10210"/>
                <a:gd name="T129" fmla="*/ T128 w 886"/>
                <a:gd name="T130" fmla="+- 0 6154 4954"/>
                <a:gd name="T131" fmla="*/ 6154 h 1246"/>
                <a:gd name="T132" fmla="+- 0 10405 10210"/>
                <a:gd name="T133" fmla="*/ T132 w 886"/>
                <a:gd name="T134" fmla="+- 0 6154 4954"/>
                <a:gd name="T135" fmla="*/ 6154 h 1246"/>
                <a:gd name="T136" fmla="+- 0 10405 10210"/>
                <a:gd name="T137" fmla="*/ T136 w 886"/>
                <a:gd name="T138" fmla="+- 0 5002 4954"/>
                <a:gd name="T139" fmla="*/ 5002 h 1246"/>
                <a:gd name="T140" fmla="+- 0 11027 10210"/>
                <a:gd name="T141" fmla="*/ T140 w 886"/>
                <a:gd name="T142" fmla="+- 0 5002 4954"/>
                <a:gd name="T143" fmla="*/ 5002 h 1246"/>
                <a:gd name="T144" fmla="+- 0 11047 10210"/>
                <a:gd name="T145" fmla="*/ T144 w 886"/>
                <a:gd name="T146" fmla="+- 0 5022 4954"/>
                <a:gd name="T147" fmla="*/ 5022 h 1246"/>
                <a:gd name="T148" fmla="+- 0 11050 10210"/>
                <a:gd name="T149" fmla="*/ T148 w 886"/>
                <a:gd name="T150" fmla="+- 0 4963 4954"/>
                <a:gd name="T151" fmla="*/ 4963 h 1246"/>
                <a:gd name="T152" fmla="+- 0 11014 10210"/>
                <a:gd name="T153" fmla="*/ T152 w 886"/>
                <a:gd name="T154" fmla="+- 0 4954 4954"/>
                <a:gd name="T155" fmla="*/ 4954 h 1246"/>
                <a:gd name="T156" fmla="+- 0 10360 10210"/>
                <a:gd name="T157" fmla="*/ T156 w 886"/>
                <a:gd name="T158" fmla="+- 0 6199 4954"/>
                <a:gd name="T159" fmla="*/ 6199 h 1246"/>
                <a:gd name="T160" fmla="+- 0 11045 10210"/>
                <a:gd name="T161" fmla="*/ T160 w 886"/>
                <a:gd name="T162" fmla="+- 0 6193 4954"/>
                <a:gd name="T163" fmla="*/ 6193 h 1246"/>
                <a:gd name="T164" fmla="+- 0 11071 10210"/>
                <a:gd name="T165" fmla="*/ T164 w 886"/>
                <a:gd name="T166" fmla="+- 0 6175 4954"/>
                <a:gd name="T167" fmla="*/ 6175 h 1246"/>
                <a:gd name="T168" fmla="+- 0 11086 10210"/>
                <a:gd name="T169" fmla="*/ T168 w 886"/>
                <a:gd name="T170" fmla="+- 0 6154 4954"/>
                <a:gd name="T171" fmla="*/ 6154 h 1246"/>
                <a:gd name="T172" fmla="+- 0 11088 10210"/>
                <a:gd name="T173" fmla="*/ T172 w 886"/>
                <a:gd name="T174" fmla="+- 0 6150 4954"/>
                <a:gd name="T175" fmla="*/ 6150 h 1246"/>
                <a:gd name="T176" fmla="+- 0 11090 10210"/>
                <a:gd name="T177" fmla="*/ T176 w 886"/>
                <a:gd name="T178" fmla="+- 0 6146 4954"/>
                <a:gd name="T179" fmla="*/ 6146 h 1246"/>
                <a:gd name="T180" fmla="+- 0 11092 10210"/>
                <a:gd name="T181" fmla="*/ T180 w 886"/>
                <a:gd name="T182" fmla="+- 0 6136 4954"/>
                <a:gd name="T183" fmla="*/ 6136 h 1246"/>
                <a:gd name="T184" fmla="+- 0 11095 10210"/>
                <a:gd name="T185" fmla="*/ T184 w 886"/>
                <a:gd name="T186" fmla="+- 0 6118 4954"/>
                <a:gd name="T187" fmla="*/ 6118 h 1246"/>
                <a:gd name="T188" fmla="+- 0 11095 10210"/>
                <a:gd name="T189" fmla="*/ T188 w 886"/>
                <a:gd name="T190" fmla="+- 0 6112 4954"/>
                <a:gd name="T191" fmla="*/ 6112 h 1246"/>
                <a:gd name="T192" fmla="+- 0 11095 10210"/>
                <a:gd name="T193" fmla="*/ T192 w 886"/>
                <a:gd name="T194" fmla="+- 0 5036 4954"/>
                <a:gd name="T195" fmla="*/ 5036 h 12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886" h="1246">
                  <a:moveTo>
                    <a:pt x="135" y="3"/>
                  </a:moveTo>
                  <a:lnTo>
                    <a:pt x="90" y="3"/>
                  </a:lnTo>
                  <a:lnTo>
                    <a:pt x="90" y="48"/>
                  </a:lnTo>
                  <a:lnTo>
                    <a:pt x="90" y="1200"/>
                  </a:lnTo>
                  <a:lnTo>
                    <a:pt x="45" y="1200"/>
                  </a:lnTo>
                  <a:lnTo>
                    <a:pt x="45" y="48"/>
                  </a:lnTo>
                  <a:lnTo>
                    <a:pt x="90" y="48"/>
                  </a:lnTo>
                  <a:lnTo>
                    <a:pt x="90" y="3"/>
                  </a:lnTo>
                  <a:lnTo>
                    <a:pt x="0" y="3"/>
                  </a:lnTo>
                  <a:lnTo>
                    <a:pt x="0" y="1245"/>
                  </a:lnTo>
                  <a:lnTo>
                    <a:pt x="135" y="1245"/>
                  </a:lnTo>
                  <a:lnTo>
                    <a:pt x="135" y="1222"/>
                  </a:lnTo>
                  <a:lnTo>
                    <a:pt x="135" y="1200"/>
                  </a:lnTo>
                  <a:lnTo>
                    <a:pt x="135" y="48"/>
                  </a:lnTo>
                  <a:lnTo>
                    <a:pt x="135" y="25"/>
                  </a:lnTo>
                  <a:lnTo>
                    <a:pt x="135" y="3"/>
                  </a:lnTo>
                  <a:close/>
                  <a:moveTo>
                    <a:pt x="660" y="540"/>
                  </a:moveTo>
                  <a:lnTo>
                    <a:pt x="615" y="540"/>
                  </a:lnTo>
                  <a:lnTo>
                    <a:pt x="615" y="585"/>
                  </a:lnTo>
                  <a:lnTo>
                    <a:pt x="615" y="600"/>
                  </a:lnTo>
                  <a:lnTo>
                    <a:pt x="428" y="600"/>
                  </a:lnTo>
                  <a:lnTo>
                    <a:pt x="428" y="585"/>
                  </a:lnTo>
                  <a:lnTo>
                    <a:pt x="615" y="585"/>
                  </a:lnTo>
                  <a:lnTo>
                    <a:pt x="615" y="540"/>
                  </a:lnTo>
                  <a:lnTo>
                    <a:pt x="382" y="540"/>
                  </a:lnTo>
                  <a:lnTo>
                    <a:pt x="382" y="645"/>
                  </a:lnTo>
                  <a:lnTo>
                    <a:pt x="660" y="645"/>
                  </a:lnTo>
                  <a:lnTo>
                    <a:pt x="660" y="622"/>
                  </a:lnTo>
                  <a:lnTo>
                    <a:pt x="660" y="600"/>
                  </a:lnTo>
                  <a:lnTo>
                    <a:pt x="660" y="585"/>
                  </a:lnTo>
                  <a:lnTo>
                    <a:pt x="660" y="563"/>
                  </a:lnTo>
                  <a:lnTo>
                    <a:pt x="660" y="540"/>
                  </a:lnTo>
                  <a:close/>
                  <a:moveTo>
                    <a:pt x="750" y="360"/>
                  </a:moveTo>
                  <a:lnTo>
                    <a:pt x="705" y="360"/>
                  </a:lnTo>
                  <a:lnTo>
                    <a:pt x="705" y="405"/>
                  </a:lnTo>
                  <a:lnTo>
                    <a:pt x="705" y="450"/>
                  </a:lnTo>
                  <a:lnTo>
                    <a:pt x="330" y="450"/>
                  </a:lnTo>
                  <a:lnTo>
                    <a:pt x="330" y="405"/>
                  </a:lnTo>
                  <a:lnTo>
                    <a:pt x="705" y="405"/>
                  </a:lnTo>
                  <a:lnTo>
                    <a:pt x="705" y="360"/>
                  </a:lnTo>
                  <a:lnTo>
                    <a:pt x="285" y="360"/>
                  </a:lnTo>
                  <a:lnTo>
                    <a:pt x="285" y="495"/>
                  </a:lnTo>
                  <a:lnTo>
                    <a:pt x="750" y="495"/>
                  </a:lnTo>
                  <a:lnTo>
                    <a:pt x="750" y="473"/>
                  </a:lnTo>
                  <a:lnTo>
                    <a:pt x="750" y="450"/>
                  </a:lnTo>
                  <a:lnTo>
                    <a:pt x="750" y="405"/>
                  </a:lnTo>
                  <a:lnTo>
                    <a:pt x="750" y="382"/>
                  </a:lnTo>
                  <a:lnTo>
                    <a:pt x="750" y="360"/>
                  </a:lnTo>
                  <a:close/>
                  <a:moveTo>
                    <a:pt x="885" y="80"/>
                  </a:moveTo>
                  <a:lnTo>
                    <a:pt x="883" y="72"/>
                  </a:lnTo>
                  <a:lnTo>
                    <a:pt x="882" y="63"/>
                  </a:lnTo>
                  <a:lnTo>
                    <a:pt x="881" y="58"/>
                  </a:lnTo>
                  <a:lnTo>
                    <a:pt x="880" y="52"/>
                  </a:lnTo>
                  <a:lnTo>
                    <a:pt x="879" y="50"/>
                  </a:lnTo>
                  <a:lnTo>
                    <a:pt x="878" y="49"/>
                  </a:lnTo>
                  <a:lnTo>
                    <a:pt x="876" y="46"/>
                  </a:lnTo>
                  <a:lnTo>
                    <a:pt x="875" y="45"/>
                  </a:lnTo>
                  <a:lnTo>
                    <a:pt x="862" y="25"/>
                  </a:lnTo>
                  <a:lnTo>
                    <a:pt x="861" y="24"/>
                  </a:lnTo>
                  <a:lnTo>
                    <a:pt x="840" y="9"/>
                  </a:lnTo>
                  <a:lnTo>
                    <a:pt x="840" y="84"/>
                  </a:lnTo>
                  <a:lnTo>
                    <a:pt x="840" y="1160"/>
                  </a:lnTo>
                  <a:lnTo>
                    <a:pt x="837" y="1177"/>
                  </a:lnTo>
                  <a:lnTo>
                    <a:pt x="829" y="1189"/>
                  </a:lnTo>
                  <a:lnTo>
                    <a:pt x="817" y="1197"/>
                  </a:lnTo>
                  <a:lnTo>
                    <a:pt x="798" y="1200"/>
                  </a:lnTo>
                  <a:lnTo>
                    <a:pt x="800" y="1200"/>
                  </a:lnTo>
                  <a:lnTo>
                    <a:pt x="195" y="1200"/>
                  </a:lnTo>
                  <a:lnTo>
                    <a:pt x="195" y="48"/>
                  </a:lnTo>
                  <a:lnTo>
                    <a:pt x="800" y="45"/>
                  </a:lnTo>
                  <a:lnTo>
                    <a:pt x="817" y="48"/>
                  </a:lnTo>
                  <a:lnTo>
                    <a:pt x="829" y="56"/>
                  </a:lnTo>
                  <a:lnTo>
                    <a:pt x="837" y="68"/>
                  </a:lnTo>
                  <a:lnTo>
                    <a:pt x="840" y="84"/>
                  </a:lnTo>
                  <a:lnTo>
                    <a:pt x="840" y="9"/>
                  </a:lnTo>
                  <a:lnTo>
                    <a:pt x="835" y="6"/>
                  </a:lnTo>
                  <a:lnTo>
                    <a:pt x="804" y="0"/>
                  </a:lnTo>
                  <a:lnTo>
                    <a:pt x="150" y="3"/>
                  </a:lnTo>
                  <a:lnTo>
                    <a:pt x="150" y="1245"/>
                  </a:lnTo>
                  <a:lnTo>
                    <a:pt x="804" y="1245"/>
                  </a:lnTo>
                  <a:lnTo>
                    <a:pt x="835" y="1239"/>
                  </a:lnTo>
                  <a:lnTo>
                    <a:pt x="859" y="1223"/>
                  </a:lnTo>
                  <a:lnTo>
                    <a:pt x="861" y="1221"/>
                  </a:lnTo>
                  <a:lnTo>
                    <a:pt x="875" y="1200"/>
                  </a:lnTo>
                  <a:lnTo>
                    <a:pt x="876" y="1200"/>
                  </a:lnTo>
                  <a:lnTo>
                    <a:pt x="876" y="1199"/>
                  </a:lnTo>
                  <a:lnTo>
                    <a:pt x="878" y="1196"/>
                  </a:lnTo>
                  <a:lnTo>
                    <a:pt x="879" y="1195"/>
                  </a:lnTo>
                  <a:lnTo>
                    <a:pt x="880" y="1192"/>
                  </a:lnTo>
                  <a:lnTo>
                    <a:pt x="881" y="1186"/>
                  </a:lnTo>
                  <a:lnTo>
                    <a:pt x="882" y="1182"/>
                  </a:lnTo>
                  <a:lnTo>
                    <a:pt x="883" y="1173"/>
                  </a:lnTo>
                  <a:lnTo>
                    <a:pt x="885" y="1164"/>
                  </a:lnTo>
                  <a:lnTo>
                    <a:pt x="885" y="1162"/>
                  </a:lnTo>
                  <a:lnTo>
                    <a:pt x="885" y="1158"/>
                  </a:lnTo>
                  <a:lnTo>
                    <a:pt x="885" y="86"/>
                  </a:lnTo>
                  <a:lnTo>
                    <a:pt x="885" y="82"/>
                  </a:lnTo>
                  <a:lnTo>
                    <a:pt x="885" y="8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AutoShape 153"/>
            <p:cNvSpPr>
              <a:spLocks/>
            </p:cNvSpPr>
            <p:nvPr/>
          </p:nvSpPr>
          <p:spPr bwMode="auto">
            <a:xfrm>
              <a:off x="1245" y="5409"/>
              <a:ext cx="2690" cy="2691"/>
            </a:xfrm>
            <a:custGeom>
              <a:avLst/>
              <a:gdLst>
                <a:gd name="T0" fmla="+- 0 1909 1245"/>
                <a:gd name="T1" fmla="*/ T0 w 2690"/>
                <a:gd name="T2" fmla="+- 0 7623 5410"/>
                <a:gd name="T3" fmla="*/ 7623 h 2691"/>
                <a:gd name="T4" fmla="+- 0 1899 1245"/>
                <a:gd name="T5" fmla="*/ T4 w 2690"/>
                <a:gd name="T6" fmla="+- 0 7570 5410"/>
                <a:gd name="T7" fmla="*/ 7570 h 2691"/>
                <a:gd name="T8" fmla="+- 0 1877 1245"/>
                <a:gd name="T9" fmla="*/ T8 w 2690"/>
                <a:gd name="T10" fmla="+- 0 7528 5410"/>
                <a:gd name="T11" fmla="*/ 7528 h 2691"/>
                <a:gd name="T12" fmla="+- 0 1865 1245"/>
                <a:gd name="T13" fmla="*/ T12 w 2690"/>
                <a:gd name="T14" fmla="+- 0 7511 5410"/>
                <a:gd name="T15" fmla="*/ 7511 h 2691"/>
                <a:gd name="T16" fmla="+- 0 1855 1245"/>
                <a:gd name="T17" fmla="*/ T16 w 2690"/>
                <a:gd name="T18" fmla="+- 0 7680 5410"/>
                <a:gd name="T19" fmla="*/ 7680 h 2691"/>
                <a:gd name="T20" fmla="+- 0 1565 1245"/>
                <a:gd name="T21" fmla="*/ T20 w 2690"/>
                <a:gd name="T22" fmla="+- 0 7811 5410"/>
                <a:gd name="T23" fmla="*/ 7811 h 2691"/>
                <a:gd name="T24" fmla="+- 0 1534 1245"/>
                <a:gd name="T25" fmla="*/ T24 w 2690"/>
                <a:gd name="T26" fmla="+- 0 7780 5410"/>
                <a:gd name="T27" fmla="*/ 7780 h 2691"/>
                <a:gd name="T28" fmla="+- 0 1619 1245"/>
                <a:gd name="T29" fmla="*/ T28 w 2690"/>
                <a:gd name="T30" fmla="+- 0 7526 5410"/>
                <a:gd name="T31" fmla="*/ 7526 h 2691"/>
                <a:gd name="T32" fmla="+- 0 1632 1245"/>
                <a:gd name="T33" fmla="*/ T32 w 2690"/>
                <a:gd name="T34" fmla="+- 0 7514 5410"/>
                <a:gd name="T35" fmla="*/ 7514 h 2691"/>
                <a:gd name="T36" fmla="+- 0 1666 1245"/>
                <a:gd name="T37" fmla="*/ T36 w 2690"/>
                <a:gd name="T38" fmla="+- 0 7493 5410"/>
                <a:gd name="T39" fmla="*/ 7493 h 2691"/>
                <a:gd name="T40" fmla="+- 0 1721 1245"/>
                <a:gd name="T41" fmla="*/ T40 w 2690"/>
                <a:gd name="T42" fmla="+- 0 7483 5410"/>
                <a:gd name="T43" fmla="*/ 7483 h 2691"/>
                <a:gd name="T44" fmla="+- 0 1823 1245"/>
                <a:gd name="T45" fmla="*/ T44 w 2690"/>
                <a:gd name="T46" fmla="+- 0 7526 5410"/>
                <a:gd name="T47" fmla="*/ 7526 h 2691"/>
                <a:gd name="T48" fmla="+- 0 1865 1245"/>
                <a:gd name="T49" fmla="*/ T48 w 2690"/>
                <a:gd name="T50" fmla="+- 0 7627 5410"/>
                <a:gd name="T51" fmla="*/ 7627 h 2691"/>
                <a:gd name="T52" fmla="+- 0 1854 1245"/>
                <a:gd name="T53" fmla="*/ T52 w 2690"/>
                <a:gd name="T54" fmla="+- 0 7495 5410"/>
                <a:gd name="T55" fmla="*/ 7495 h 2691"/>
                <a:gd name="T56" fmla="+- 0 1850 1245"/>
                <a:gd name="T57" fmla="*/ T56 w 2690"/>
                <a:gd name="T58" fmla="+- 0 7491 5410"/>
                <a:gd name="T59" fmla="*/ 7491 h 2691"/>
                <a:gd name="T60" fmla="+- 0 1793 1245"/>
                <a:gd name="T61" fmla="*/ T60 w 2690"/>
                <a:gd name="T62" fmla="+- 0 7452 5410"/>
                <a:gd name="T63" fmla="*/ 7452 h 2691"/>
                <a:gd name="T64" fmla="+- 0 1650 1245"/>
                <a:gd name="T65" fmla="*/ T64 w 2690"/>
                <a:gd name="T66" fmla="+- 0 7451 5410"/>
                <a:gd name="T67" fmla="*/ 7451 h 2691"/>
                <a:gd name="T68" fmla="+- 0 1484 1245"/>
                <a:gd name="T69" fmla="*/ T68 w 2690"/>
                <a:gd name="T70" fmla="+- 0 7792 5410"/>
                <a:gd name="T71" fmla="*/ 7792 h 2691"/>
                <a:gd name="T72" fmla="+- 0 1677 1245"/>
                <a:gd name="T73" fmla="*/ T72 w 2690"/>
                <a:gd name="T74" fmla="+- 0 7820 5410"/>
                <a:gd name="T75" fmla="*/ 7820 h 2691"/>
                <a:gd name="T76" fmla="+- 0 1873 1245"/>
                <a:gd name="T77" fmla="*/ T76 w 2690"/>
                <a:gd name="T78" fmla="+- 0 7732 5410"/>
                <a:gd name="T79" fmla="*/ 7732 h 2691"/>
                <a:gd name="T80" fmla="+- 0 1896 1245"/>
                <a:gd name="T81" fmla="*/ T80 w 2690"/>
                <a:gd name="T82" fmla="+- 0 7697 5410"/>
                <a:gd name="T83" fmla="*/ 7697 h 2691"/>
                <a:gd name="T84" fmla="+- 0 1900 1245"/>
                <a:gd name="T85" fmla="*/ T84 w 2690"/>
                <a:gd name="T86" fmla="+- 0 7677 5410"/>
                <a:gd name="T87" fmla="*/ 7677 h 2691"/>
                <a:gd name="T88" fmla="+- 0 1910 1245"/>
                <a:gd name="T89" fmla="*/ T88 w 2690"/>
                <a:gd name="T90" fmla="+- 0 7627 5410"/>
                <a:gd name="T91" fmla="*/ 7627 h 2691"/>
                <a:gd name="T92" fmla="+- 0 3536 1245"/>
                <a:gd name="T93" fmla="*/ T92 w 2690"/>
                <a:gd name="T94" fmla="+- 0 6200 5410"/>
                <a:gd name="T95" fmla="*/ 6200 h 2691"/>
                <a:gd name="T96" fmla="+- 0 1314 1245"/>
                <a:gd name="T97" fmla="*/ T96 w 2690"/>
                <a:gd name="T98" fmla="+- 0 8032 5410"/>
                <a:gd name="T99" fmla="*/ 8032 h 2691"/>
                <a:gd name="T100" fmla="+- 0 1506 1245"/>
                <a:gd name="T101" fmla="*/ T100 w 2690"/>
                <a:gd name="T102" fmla="+- 0 7453 5410"/>
                <a:gd name="T103" fmla="*/ 7453 h 2691"/>
                <a:gd name="T104" fmla="+- 0 3146 1245"/>
                <a:gd name="T105" fmla="*/ T104 w 2690"/>
                <a:gd name="T106" fmla="+- 0 5809 5410"/>
                <a:gd name="T107" fmla="*/ 5809 h 2691"/>
                <a:gd name="T108" fmla="+- 0 1468 1245"/>
                <a:gd name="T109" fmla="*/ T108 w 2690"/>
                <a:gd name="T110" fmla="+- 0 7429 5410"/>
                <a:gd name="T111" fmla="*/ 7429 h 2691"/>
                <a:gd name="T112" fmla="+- 0 1329 1245"/>
                <a:gd name="T113" fmla="*/ T112 w 2690"/>
                <a:gd name="T114" fmla="+- 0 8073 5410"/>
                <a:gd name="T115" fmla="*/ 8073 h 2691"/>
                <a:gd name="T116" fmla="+- 0 1954 1245"/>
                <a:gd name="T117" fmla="*/ T116 w 2690"/>
                <a:gd name="T118" fmla="+- 0 7844 5410"/>
                <a:gd name="T119" fmla="*/ 7844 h 2691"/>
                <a:gd name="T120" fmla="+- 0 3567 1245"/>
                <a:gd name="T121" fmla="*/ T120 w 2690"/>
                <a:gd name="T122" fmla="+- 0 6231 5410"/>
                <a:gd name="T123" fmla="*/ 6231 h 2691"/>
                <a:gd name="T124" fmla="+- 0 3934 1245"/>
                <a:gd name="T125" fmla="*/ T124 w 2690"/>
                <a:gd name="T126" fmla="+- 0 5794 5410"/>
                <a:gd name="T127" fmla="*/ 5794 h 2691"/>
                <a:gd name="T128" fmla="+- 0 3927 1245"/>
                <a:gd name="T129" fmla="*/ T128 w 2690"/>
                <a:gd name="T130" fmla="+- 0 5753 5410"/>
                <a:gd name="T131" fmla="*/ 5753 h 2691"/>
                <a:gd name="T132" fmla="+- 0 3911 1245"/>
                <a:gd name="T133" fmla="*/ T132 w 2690"/>
                <a:gd name="T134" fmla="+- 0 5720 5410"/>
                <a:gd name="T135" fmla="*/ 5720 h 2691"/>
                <a:gd name="T136" fmla="+- 0 3891 1245"/>
                <a:gd name="T137" fmla="*/ T136 w 2690"/>
                <a:gd name="T138" fmla="+- 0 5691 5410"/>
                <a:gd name="T139" fmla="*/ 5691 h 2691"/>
                <a:gd name="T140" fmla="+- 0 3628 1245"/>
                <a:gd name="T141" fmla="*/ T140 w 2690"/>
                <a:gd name="T142" fmla="+- 0 5490 5410"/>
                <a:gd name="T143" fmla="*/ 5490 h 2691"/>
                <a:gd name="T144" fmla="+- 0 3857 1245"/>
                <a:gd name="T145" fmla="*/ T144 w 2690"/>
                <a:gd name="T146" fmla="+- 0 5719 5410"/>
                <a:gd name="T147" fmla="*/ 5719 h 2691"/>
                <a:gd name="T148" fmla="+- 0 3890 1245"/>
                <a:gd name="T149" fmla="*/ T148 w 2690"/>
                <a:gd name="T150" fmla="+- 0 5798 5410"/>
                <a:gd name="T151" fmla="*/ 5798 h 2691"/>
                <a:gd name="T152" fmla="+- 0 3854 1245"/>
                <a:gd name="T153" fmla="*/ T152 w 2690"/>
                <a:gd name="T154" fmla="+- 0 5875 5410"/>
                <a:gd name="T155" fmla="*/ 5875 h 2691"/>
                <a:gd name="T156" fmla="+- 0 3270 1245"/>
                <a:gd name="T157" fmla="*/ T156 w 2690"/>
                <a:gd name="T158" fmla="+- 0 5718 5410"/>
                <a:gd name="T159" fmla="*/ 5718 h 2691"/>
                <a:gd name="T160" fmla="+- 0 3270 1245"/>
                <a:gd name="T161" fmla="*/ T160 w 2690"/>
                <a:gd name="T162" fmla="+- 0 5687 5410"/>
                <a:gd name="T163" fmla="*/ 5687 h 2691"/>
                <a:gd name="T164" fmla="+- 0 3467 1245"/>
                <a:gd name="T165" fmla="*/ T164 w 2690"/>
                <a:gd name="T166" fmla="+- 0 5489 5410"/>
                <a:gd name="T167" fmla="*/ 5489 h 2691"/>
                <a:gd name="T168" fmla="+- 0 3504 1245"/>
                <a:gd name="T169" fmla="*/ T168 w 2690"/>
                <a:gd name="T170" fmla="+- 0 5463 5410"/>
                <a:gd name="T171" fmla="*/ 5463 h 2691"/>
                <a:gd name="T172" fmla="+- 0 3517 1245"/>
                <a:gd name="T173" fmla="*/ T172 w 2690"/>
                <a:gd name="T174" fmla="+- 0 5460 5410"/>
                <a:gd name="T175" fmla="*/ 5460 h 2691"/>
                <a:gd name="T176" fmla="+- 0 3588 1245"/>
                <a:gd name="T177" fmla="*/ T176 w 2690"/>
                <a:gd name="T178" fmla="+- 0 5463 5410"/>
                <a:gd name="T179" fmla="*/ 5463 h 2691"/>
                <a:gd name="T180" fmla="+- 0 3626 1245"/>
                <a:gd name="T181" fmla="*/ T180 w 2690"/>
                <a:gd name="T182" fmla="+- 0 5489 5410"/>
                <a:gd name="T183" fmla="*/ 5489 h 2691"/>
                <a:gd name="T184" fmla="+- 0 3687 1245"/>
                <a:gd name="T185" fmla="*/ T184 w 2690"/>
                <a:gd name="T186" fmla="+- 0 5487 5410"/>
                <a:gd name="T187" fmla="*/ 5487 h 2691"/>
                <a:gd name="T188" fmla="+- 0 3659 1245"/>
                <a:gd name="T189" fmla="*/ T188 w 2690"/>
                <a:gd name="T190" fmla="+- 0 5460 5410"/>
                <a:gd name="T191" fmla="*/ 5460 h 2691"/>
                <a:gd name="T192" fmla="+- 0 3652 1245"/>
                <a:gd name="T193" fmla="*/ T192 w 2690"/>
                <a:gd name="T194" fmla="+- 0 5454 5410"/>
                <a:gd name="T195" fmla="*/ 5454 h 2691"/>
                <a:gd name="T196" fmla="+- 0 3546 1245"/>
                <a:gd name="T197" fmla="*/ T196 w 2690"/>
                <a:gd name="T198" fmla="+- 0 5410 5410"/>
                <a:gd name="T199" fmla="*/ 5410 h 2691"/>
                <a:gd name="T200" fmla="+- 0 3439 1245"/>
                <a:gd name="T201" fmla="*/ T200 w 2690"/>
                <a:gd name="T202" fmla="+- 0 5455 5410"/>
                <a:gd name="T203" fmla="*/ 5455 h 2691"/>
                <a:gd name="T204" fmla="+- 0 3640 1245"/>
                <a:gd name="T205" fmla="*/ T204 w 2690"/>
                <a:gd name="T206" fmla="+- 0 6150 5410"/>
                <a:gd name="T207" fmla="*/ 6150 h 2691"/>
                <a:gd name="T208" fmla="+- 0 3887 1245"/>
                <a:gd name="T209" fmla="*/ T208 w 2690"/>
                <a:gd name="T210" fmla="+- 0 5904 5410"/>
                <a:gd name="T211" fmla="*/ 5904 h 2691"/>
                <a:gd name="T212" fmla="+- 0 3909 1245"/>
                <a:gd name="T213" fmla="*/ T212 w 2690"/>
                <a:gd name="T214" fmla="+- 0 5874 5410"/>
                <a:gd name="T215" fmla="*/ 5874 h 2691"/>
                <a:gd name="T216" fmla="+- 0 3925 1245"/>
                <a:gd name="T217" fmla="*/ T216 w 2690"/>
                <a:gd name="T218" fmla="+- 0 5843 5410"/>
                <a:gd name="T219" fmla="*/ 5843 h 2691"/>
                <a:gd name="T220" fmla="+- 0 3934 1245"/>
                <a:gd name="T221" fmla="*/ T220 w 2690"/>
                <a:gd name="T222" fmla="+- 0 5802 5410"/>
                <a:gd name="T223" fmla="*/ 5802 h 26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2690" h="2691">
                  <a:moveTo>
                    <a:pt x="665" y="2217"/>
                  </a:moveTo>
                  <a:lnTo>
                    <a:pt x="664" y="2213"/>
                  </a:lnTo>
                  <a:lnTo>
                    <a:pt x="655" y="2168"/>
                  </a:lnTo>
                  <a:lnTo>
                    <a:pt x="654" y="2160"/>
                  </a:lnTo>
                  <a:lnTo>
                    <a:pt x="651" y="2147"/>
                  </a:lnTo>
                  <a:lnTo>
                    <a:pt x="632" y="2118"/>
                  </a:lnTo>
                  <a:lnTo>
                    <a:pt x="628" y="2112"/>
                  </a:lnTo>
                  <a:lnTo>
                    <a:pt x="620" y="2101"/>
                  </a:lnTo>
                  <a:lnTo>
                    <a:pt x="620" y="2217"/>
                  </a:lnTo>
                  <a:lnTo>
                    <a:pt x="610" y="2270"/>
                  </a:lnTo>
                  <a:lnTo>
                    <a:pt x="579" y="2316"/>
                  </a:lnTo>
                  <a:lnTo>
                    <a:pt x="320" y="2401"/>
                  </a:lnTo>
                  <a:lnTo>
                    <a:pt x="302" y="2383"/>
                  </a:lnTo>
                  <a:lnTo>
                    <a:pt x="289" y="2370"/>
                  </a:lnTo>
                  <a:lnTo>
                    <a:pt x="292" y="2361"/>
                  </a:lnTo>
                  <a:lnTo>
                    <a:pt x="374" y="2116"/>
                  </a:lnTo>
                  <a:lnTo>
                    <a:pt x="375" y="2112"/>
                  </a:lnTo>
                  <a:lnTo>
                    <a:pt x="387" y="2104"/>
                  </a:lnTo>
                  <a:lnTo>
                    <a:pt x="420" y="2083"/>
                  </a:lnTo>
                  <a:lnTo>
                    <a:pt x="421" y="2083"/>
                  </a:lnTo>
                  <a:lnTo>
                    <a:pt x="435" y="2080"/>
                  </a:lnTo>
                  <a:lnTo>
                    <a:pt x="476" y="2073"/>
                  </a:lnTo>
                  <a:lnTo>
                    <a:pt x="531" y="2084"/>
                  </a:lnTo>
                  <a:lnTo>
                    <a:pt x="578" y="2116"/>
                  </a:lnTo>
                  <a:lnTo>
                    <a:pt x="610" y="2164"/>
                  </a:lnTo>
                  <a:lnTo>
                    <a:pt x="620" y="2217"/>
                  </a:lnTo>
                  <a:lnTo>
                    <a:pt x="620" y="2101"/>
                  </a:lnTo>
                  <a:lnTo>
                    <a:pt x="609" y="2085"/>
                  </a:lnTo>
                  <a:lnTo>
                    <a:pt x="609" y="2084"/>
                  </a:lnTo>
                  <a:lnTo>
                    <a:pt x="605" y="2081"/>
                  </a:lnTo>
                  <a:lnTo>
                    <a:pt x="592" y="2072"/>
                  </a:lnTo>
                  <a:lnTo>
                    <a:pt x="548" y="2042"/>
                  </a:lnTo>
                  <a:lnTo>
                    <a:pt x="477" y="2028"/>
                  </a:lnTo>
                  <a:lnTo>
                    <a:pt x="405" y="2041"/>
                  </a:lnTo>
                  <a:lnTo>
                    <a:pt x="338" y="2083"/>
                  </a:lnTo>
                  <a:lnTo>
                    <a:pt x="239" y="2382"/>
                  </a:lnTo>
                  <a:lnTo>
                    <a:pt x="308" y="2451"/>
                  </a:lnTo>
                  <a:lnTo>
                    <a:pt x="432" y="2410"/>
                  </a:lnTo>
                  <a:lnTo>
                    <a:pt x="607" y="2353"/>
                  </a:lnTo>
                  <a:lnTo>
                    <a:pt x="628" y="2322"/>
                  </a:lnTo>
                  <a:lnTo>
                    <a:pt x="634" y="2313"/>
                  </a:lnTo>
                  <a:lnTo>
                    <a:pt x="651" y="2287"/>
                  </a:lnTo>
                  <a:lnTo>
                    <a:pt x="654" y="2275"/>
                  </a:lnTo>
                  <a:lnTo>
                    <a:pt x="655" y="2267"/>
                  </a:lnTo>
                  <a:lnTo>
                    <a:pt x="664" y="2221"/>
                  </a:lnTo>
                  <a:lnTo>
                    <a:pt x="665" y="2217"/>
                  </a:lnTo>
                  <a:close/>
                  <a:moveTo>
                    <a:pt x="2322" y="821"/>
                  </a:moveTo>
                  <a:lnTo>
                    <a:pt x="2291" y="790"/>
                  </a:lnTo>
                  <a:lnTo>
                    <a:pt x="651" y="2430"/>
                  </a:lnTo>
                  <a:lnTo>
                    <a:pt x="69" y="2622"/>
                  </a:lnTo>
                  <a:lnTo>
                    <a:pt x="260" y="2046"/>
                  </a:lnTo>
                  <a:lnTo>
                    <a:pt x="261" y="2043"/>
                  </a:lnTo>
                  <a:lnTo>
                    <a:pt x="266" y="2038"/>
                  </a:lnTo>
                  <a:lnTo>
                    <a:pt x="1901" y="399"/>
                  </a:lnTo>
                  <a:lnTo>
                    <a:pt x="1870" y="368"/>
                  </a:lnTo>
                  <a:lnTo>
                    <a:pt x="223" y="2019"/>
                  </a:lnTo>
                  <a:lnTo>
                    <a:pt x="0" y="2691"/>
                  </a:lnTo>
                  <a:lnTo>
                    <a:pt x="84" y="2663"/>
                  </a:lnTo>
                  <a:lnTo>
                    <a:pt x="674" y="2468"/>
                  </a:lnTo>
                  <a:lnTo>
                    <a:pt x="709" y="2434"/>
                  </a:lnTo>
                  <a:lnTo>
                    <a:pt x="714" y="2428"/>
                  </a:lnTo>
                  <a:lnTo>
                    <a:pt x="2322" y="821"/>
                  </a:lnTo>
                  <a:close/>
                  <a:moveTo>
                    <a:pt x="2690" y="389"/>
                  </a:moveTo>
                  <a:lnTo>
                    <a:pt x="2689" y="384"/>
                  </a:lnTo>
                  <a:lnTo>
                    <a:pt x="2683" y="351"/>
                  </a:lnTo>
                  <a:lnTo>
                    <a:pt x="2682" y="343"/>
                  </a:lnTo>
                  <a:lnTo>
                    <a:pt x="2680" y="331"/>
                  </a:lnTo>
                  <a:lnTo>
                    <a:pt x="2666" y="310"/>
                  </a:lnTo>
                  <a:lnTo>
                    <a:pt x="2664" y="307"/>
                  </a:lnTo>
                  <a:lnTo>
                    <a:pt x="2646" y="281"/>
                  </a:lnTo>
                  <a:lnTo>
                    <a:pt x="2444" y="80"/>
                  </a:lnTo>
                  <a:lnTo>
                    <a:pt x="2383" y="80"/>
                  </a:lnTo>
                  <a:lnTo>
                    <a:pt x="2382" y="80"/>
                  </a:lnTo>
                  <a:lnTo>
                    <a:pt x="2612" y="309"/>
                  </a:lnTo>
                  <a:lnTo>
                    <a:pt x="2638" y="347"/>
                  </a:lnTo>
                  <a:lnTo>
                    <a:pt x="2645" y="388"/>
                  </a:lnTo>
                  <a:lnTo>
                    <a:pt x="2636" y="429"/>
                  </a:lnTo>
                  <a:lnTo>
                    <a:pt x="2609" y="465"/>
                  </a:lnTo>
                  <a:lnTo>
                    <a:pt x="2395" y="678"/>
                  </a:lnTo>
                  <a:lnTo>
                    <a:pt x="2025" y="308"/>
                  </a:lnTo>
                  <a:lnTo>
                    <a:pt x="2009" y="292"/>
                  </a:lnTo>
                  <a:lnTo>
                    <a:pt x="2025" y="277"/>
                  </a:lnTo>
                  <a:lnTo>
                    <a:pt x="2220" y="80"/>
                  </a:lnTo>
                  <a:lnTo>
                    <a:pt x="2222" y="79"/>
                  </a:lnTo>
                  <a:lnTo>
                    <a:pt x="2224" y="77"/>
                  </a:lnTo>
                  <a:lnTo>
                    <a:pt x="2259" y="53"/>
                  </a:lnTo>
                  <a:lnTo>
                    <a:pt x="2261" y="53"/>
                  </a:lnTo>
                  <a:lnTo>
                    <a:pt x="2272" y="50"/>
                  </a:lnTo>
                  <a:lnTo>
                    <a:pt x="2301" y="45"/>
                  </a:lnTo>
                  <a:lnTo>
                    <a:pt x="2343" y="53"/>
                  </a:lnTo>
                  <a:lnTo>
                    <a:pt x="2381" y="79"/>
                  </a:lnTo>
                  <a:lnTo>
                    <a:pt x="2443" y="79"/>
                  </a:lnTo>
                  <a:lnTo>
                    <a:pt x="2442" y="77"/>
                  </a:lnTo>
                  <a:lnTo>
                    <a:pt x="2418" y="54"/>
                  </a:lnTo>
                  <a:lnTo>
                    <a:pt x="2414" y="50"/>
                  </a:lnTo>
                  <a:lnTo>
                    <a:pt x="2409" y="45"/>
                  </a:lnTo>
                  <a:lnTo>
                    <a:pt x="2407" y="44"/>
                  </a:lnTo>
                  <a:lnTo>
                    <a:pt x="2360" y="11"/>
                  </a:lnTo>
                  <a:lnTo>
                    <a:pt x="2301" y="0"/>
                  </a:lnTo>
                  <a:lnTo>
                    <a:pt x="2243" y="11"/>
                  </a:lnTo>
                  <a:lnTo>
                    <a:pt x="2194" y="45"/>
                  </a:lnTo>
                  <a:lnTo>
                    <a:pt x="1947" y="292"/>
                  </a:lnTo>
                  <a:lnTo>
                    <a:pt x="2395" y="740"/>
                  </a:lnTo>
                  <a:lnTo>
                    <a:pt x="2442" y="694"/>
                  </a:lnTo>
                  <a:lnTo>
                    <a:pt x="2642" y="494"/>
                  </a:lnTo>
                  <a:lnTo>
                    <a:pt x="2662" y="467"/>
                  </a:lnTo>
                  <a:lnTo>
                    <a:pt x="2664" y="464"/>
                  </a:lnTo>
                  <a:lnTo>
                    <a:pt x="2677" y="447"/>
                  </a:lnTo>
                  <a:lnTo>
                    <a:pt x="2680" y="433"/>
                  </a:lnTo>
                  <a:lnTo>
                    <a:pt x="2682" y="425"/>
                  </a:lnTo>
                  <a:lnTo>
                    <a:pt x="2689" y="392"/>
                  </a:lnTo>
                  <a:lnTo>
                    <a:pt x="2690" y="3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1" name="Picture 1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" y="2117"/>
              <a:ext cx="3818" cy="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2589"/>
              <a:ext cx="4405" cy="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" y="6164"/>
              <a:ext cx="3232" cy="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49"/>
            <p:cNvSpPr>
              <a:spLocks/>
            </p:cNvSpPr>
            <p:nvPr/>
          </p:nvSpPr>
          <p:spPr bwMode="auto">
            <a:xfrm>
              <a:off x="1069" y="6696"/>
              <a:ext cx="3247" cy="3033"/>
            </a:xfrm>
            <a:custGeom>
              <a:avLst/>
              <a:gdLst>
                <a:gd name="T0" fmla="+- 0 1070 1070"/>
                <a:gd name="T1" fmla="*/ T0 w 3247"/>
                <a:gd name="T2" fmla="+- 0 8611 6697"/>
                <a:gd name="T3" fmla="*/ 8611 h 3033"/>
                <a:gd name="T4" fmla="+- 0 3826 1070"/>
                <a:gd name="T5" fmla="*/ T4 w 3247"/>
                <a:gd name="T6" fmla="+- 0 9709 6697"/>
                <a:gd name="T7" fmla="*/ 9709 h 3033"/>
                <a:gd name="T8" fmla="+- 0 1156 1070"/>
                <a:gd name="T9" fmla="*/ T8 w 3247"/>
                <a:gd name="T10" fmla="+- 0 8716 6697"/>
                <a:gd name="T11" fmla="*/ 8716 h 3033"/>
                <a:gd name="T12" fmla="+- 0 1121 1070"/>
                <a:gd name="T13" fmla="*/ T12 w 3247"/>
                <a:gd name="T14" fmla="+- 0 8661 6697"/>
                <a:gd name="T15" fmla="*/ 8661 h 3033"/>
                <a:gd name="T16" fmla="+- 0 1120 1070"/>
                <a:gd name="T17" fmla="*/ T16 w 3247"/>
                <a:gd name="T18" fmla="+- 0 8560 6697"/>
                <a:gd name="T19" fmla="*/ 8560 h 3033"/>
                <a:gd name="T20" fmla="+- 0 1157 1070"/>
                <a:gd name="T21" fmla="*/ T20 w 3247"/>
                <a:gd name="T22" fmla="+- 0 8506 6697"/>
                <a:gd name="T23" fmla="*/ 8506 h 3033"/>
                <a:gd name="T24" fmla="+- 0 2924 1070"/>
                <a:gd name="T25" fmla="*/ T24 w 3247"/>
                <a:gd name="T26" fmla="+- 0 6749 6697"/>
                <a:gd name="T27" fmla="*/ 6749 h 3033"/>
                <a:gd name="T28" fmla="+- 0 3051 1070"/>
                <a:gd name="T29" fmla="*/ T28 w 3247"/>
                <a:gd name="T30" fmla="+- 0 6710 6697"/>
                <a:gd name="T31" fmla="*/ 6710 h 3033"/>
                <a:gd name="T32" fmla="+- 0 3867 1070"/>
                <a:gd name="T33" fmla="*/ T32 w 3247"/>
                <a:gd name="T34" fmla="+- 0 9484 6697"/>
                <a:gd name="T35" fmla="*/ 9484 h 3033"/>
                <a:gd name="T36" fmla="+- 0 3867 1070"/>
                <a:gd name="T37" fmla="*/ T36 w 3247"/>
                <a:gd name="T38" fmla="+- 0 9709 6697"/>
                <a:gd name="T39" fmla="*/ 9709 h 3033"/>
                <a:gd name="T40" fmla="+- 0 3826 1070"/>
                <a:gd name="T41" fmla="*/ T40 w 3247"/>
                <a:gd name="T42" fmla="+- 0 9688 6697"/>
                <a:gd name="T43" fmla="*/ 9688 h 3033"/>
                <a:gd name="T44" fmla="+- 0 1396 1070"/>
                <a:gd name="T45" fmla="*/ T44 w 3247"/>
                <a:gd name="T46" fmla="+- 0 8608 6697"/>
                <a:gd name="T47" fmla="*/ 8608 h 3033"/>
                <a:gd name="T48" fmla="+- 0 2294 1070"/>
                <a:gd name="T49" fmla="*/ T48 w 3247"/>
                <a:gd name="T50" fmla="+- 0 9450 6697"/>
                <a:gd name="T51" fmla="*/ 9450 h 3033"/>
                <a:gd name="T52" fmla="+- 0 1468 1070"/>
                <a:gd name="T53" fmla="*/ T52 w 3247"/>
                <a:gd name="T54" fmla="+- 0 8594 6697"/>
                <a:gd name="T55" fmla="*/ 8594 h 3033"/>
                <a:gd name="T56" fmla="+- 0 2886 1070"/>
                <a:gd name="T57" fmla="*/ T56 w 3247"/>
                <a:gd name="T58" fmla="+- 0 9484 6697"/>
                <a:gd name="T59" fmla="*/ 9484 h 3033"/>
                <a:gd name="T60" fmla="+- 0 4262 1070"/>
                <a:gd name="T61" fmla="*/ T60 w 3247"/>
                <a:gd name="T62" fmla="+- 0 8166 6697"/>
                <a:gd name="T63" fmla="*/ 8166 h 3033"/>
                <a:gd name="T64" fmla="+- 0 3847 1070"/>
                <a:gd name="T65" fmla="*/ T64 w 3247"/>
                <a:gd name="T66" fmla="+- 0 9484 6697"/>
                <a:gd name="T67" fmla="*/ 9484 h 3033"/>
                <a:gd name="T68" fmla="+- 0 2984 1070"/>
                <a:gd name="T69" fmla="*/ T68 w 3247"/>
                <a:gd name="T70" fmla="+- 0 9444 6697"/>
                <a:gd name="T71" fmla="*/ 9444 h 3033"/>
                <a:gd name="T72" fmla="+- 0 3867 1070"/>
                <a:gd name="T73" fmla="*/ T72 w 3247"/>
                <a:gd name="T74" fmla="+- 0 9464 6697"/>
                <a:gd name="T75" fmla="*/ 9464 h 3033"/>
                <a:gd name="T76" fmla="+- 0 3194 1070"/>
                <a:gd name="T77" fmla="*/ T76 w 3247"/>
                <a:gd name="T78" fmla="+- 0 8823 6697"/>
                <a:gd name="T79" fmla="*/ 8823 h 3033"/>
                <a:gd name="T80" fmla="+- 0 2575 1070"/>
                <a:gd name="T81" fmla="*/ T80 w 3247"/>
                <a:gd name="T82" fmla="+- 0 9450 6697"/>
                <a:gd name="T83" fmla="*/ 9450 h 3033"/>
                <a:gd name="T84" fmla="+- 0 2523 1070"/>
                <a:gd name="T85" fmla="*/ T84 w 3247"/>
                <a:gd name="T86" fmla="+- 0 9444 6697"/>
                <a:gd name="T87" fmla="*/ 9444 h 3033"/>
                <a:gd name="T88" fmla="+- 0 3151 1070"/>
                <a:gd name="T89" fmla="*/ T88 w 3247"/>
                <a:gd name="T90" fmla="+- 0 8808 6697"/>
                <a:gd name="T91" fmla="*/ 8808 h 3033"/>
                <a:gd name="T92" fmla="+- 0 3194 1070"/>
                <a:gd name="T93" fmla="*/ T92 w 3247"/>
                <a:gd name="T94" fmla="+- 0 8823 6697"/>
                <a:gd name="T95" fmla="*/ 8823 h 3033"/>
                <a:gd name="T96" fmla="+- 0 3151 1070"/>
                <a:gd name="T97" fmla="*/ T96 w 3247"/>
                <a:gd name="T98" fmla="+- 0 8808 6697"/>
                <a:gd name="T99" fmla="*/ 8808 h 3033"/>
                <a:gd name="T100" fmla="+- 0 1155 1070"/>
                <a:gd name="T101" fmla="*/ T100 w 3247"/>
                <a:gd name="T102" fmla="+- 0 8714 6697"/>
                <a:gd name="T103" fmla="*/ 8714 h 3033"/>
                <a:gd name="T104" fmla="+- 0 1154 1070"/>
                <a:gd name="T105" fmla="*/ T104 w 3247"/>
                <a:gd name="T106" fmla="+- 0 8713 6697"/>
                <a:gd name="T107" fmla="*/ 8713 h 3033"/>
                <a:gd name="T108" fmla="+- 0 1122 1070"/>
                <a:gd name="T109" fmla="*/ T108 w 3247"/>
                <a:gd name="T110" fmla="+- 0 8664 6697"/>
                <a:gd name="T111" fmla="*/ 8664 h 3033"/>
                <a:gd name="T112" fmla="+- 0 1121 1070"/>
                <a:gd name="T113" fmla="*/ T112 w 3247"/>
                <a:gd name="T114" fmla="+- 0 8661 6697"/>
                <a:gd name="T115" fmla="*/ 8661 h 3033"/>
                <a:gd name="T116" fmla="+- 0 1454 1070"/>
                <a:gd name="T117" fmla="*/ T116 w 3247"/>
                <a:gd name="T118" fmla="+- 0 8608 6697"/>
                <a:gd name="T119" fmla="*/ 8608 h 3033"/>
                <a:gd name="T120" fmla="+- 0 1111 1070"/>
                <a:gd name="T121" fmla="*/ T120 w 3247"/>
                <a:gd name="T122" fmla="+- 0 8607 6697"/>
                <a:gd name="T123" fmla="*/ 8607 h 3033"/>
                <a:gd name="T124" fmla="+- 0 1112 1070"/>
                <a:gd name="T125" fmla="*/ T124 w 3247"/>
                <a:gd name="T126" fmla="+- 0 8615 6697"/>
                <a:gd name="T127" fmla="*/ 8615 h 3033"/>
                <a:gd name="T128" fmla="+- 0 1468 1070"/>
                <a:gd name="T129" fmla="*/ T128 w 3247"/>
                <a:gd name="T130" fmla="+- 0 8594 6697"/>
                <a:gd name="T131" fmla="*/ 8594 h 3033"/>
                <a:gd name="T132" fmla="+- 0 1122 1070"/>
                <a:gd name="T133" fmla="*/ T132 w 3247"/>
                <a:gd name="T134" fmla="+- 0 8557 6697"/>
                <a:gd name="T135" fmla="*/ 8557 h 3033"/>
                <a:gd name="T136" fmla="+- 0 1125 1070"/>
                <a:gd name="T137" fmla="*/ T136 w 3247"/>
                <a:gd name="T138" fmla="+- 0 8552 6697"/>
                <a:gd name="T139" fmla="*/ 8552 h 3033"/>
                <a:gd name="T140" fmla="+- 0 1155 1070"/>
                <a:gd name="T141" fmla="*/ T140 w 3247"/>
                <a:gd name="T142" fmla="+- 0 8508 6697"/>
                <a:gd name="T143" fmla="*/ 8508 h 3033"/>
                <a:gd name="T144" fmla="+- 0 1157 1070"/>
                <a:gd name="T145" fmla="*/ T144 w 3247"/>
                <a:gd name="T146" fmla="+- 0 8506 6697"/>
                <a:gd name="T147" fmla="*/ 8506 h 3033"/>
                <a:gd name="T148" fmla="+- 0 4230 1070"/>
                <a:gd name="T149" fmla="*/ T148 w 3247"/>
                <a:gd name="T150" fmla="+- 0 8141 6697"/>
                <a:gd name="T151" fmla="*/ 8141 h 3033"/>
                <a:gd name="T152" fmla="+- 0 4281 1070"/>
                <a:gd name="T153" fmla="*/ T152 w 3247"/>
                <a:gd name="T154" fmla="+- 0 8138 6697"/>
                <a:gd name="T155" fmla="*/ 8138 h 3033"/>
                <a:gd name="T156" fmla="+- 0 4305 1070"/>
                <a:gd name="T157" fmla="*/ T156 w 3247"/>
                <a:gd name="T158" fmla="+- 0 8094 6697"/>
                <a:gd name="T159" fmla="*/ 8094 h 3033"/>
                <a:gd name="T160" fmla="+- 0 4266 1070"/>
                <a:gd name="T161" fmla="*/ T160 w 3247"/>
                <a:gd name="T162" fmla="+- 0 8086 6697"/>
                <a:gd name="T163" fmla="*/ 8086 h 3033"/>
                <a:gd name="T164" fmla="+- 0 4275 1070"/>
                <a:gd name="T165" fmla="*/ T164 w 3247"/>
                <a:gd name="T166" fmla="+- 0 8035 6697"/>
                <a:gd name="T167" fmla="*/ 8035 h 3033"/>
                <a:gd name="T168" fmla="+- 0 4275 1070"/>
                <a:gd name="T169" fmla="*/ T168 w 3247"/>
                <a:gd name="T170" fmla="+- 0 8035 6697"/>
                <a:gd name="T171" fmla="*/ 8035 h 3033"/>
                <a:gd name="T172" fmla="+- 0 4276 1070"/>
                <a:gd name="T173" fmla="*/ T172 w 3247"/>
                <a:gd name="T174" fmla="+- 0 8031 6697"/>
                <a:gd name="T175" fmla="*/ 8031 h 3033"/>
                <a:gd name="T176" fmla="+- 0 4275 1070"/>
                <a:gd name="T177" fmla="*/ T176 w 3247"/>
                <a:gd name="T178" fmla="+- 0 8035 6697"/>
                <a:gd name="T179" fmla="*/ 8035 h 3033"/>
                <a:gd name="T180" fmla="+- 0 4263 1070"/>
                <a:gd name="T181" fmla="*/ T180 w 3247"/>
                <a:gd name="T182" fmla="+- 0 7978 6697"/>
                <a:gd name="T183" fmla="*/ 7978 h 3033"/>
                <a:gd name="T184" fmla="+- 0 4267 1070"/>
                <a:gd name="T185" fmla="*/ T184 w 3247"/>
                <a:gd name="T186" fmla="+- 0 7985 6697"/>
                <a:gd name="T187" fmla="*/ 7985 h 3033"/>
                <a:gd name="T188" fmla="+- 0 4305 1070"/>
                <a:gd name="T189" fmla="*/ T188 w 3247"/>
                <a:gd name="T190" fmla="+- 0 7978 6697"/>
                <a:gd name="T191" fmla="*/ 7978 h 3033"/>
                <a:gd name="T192" fmla="+- 0 4231 1070"/>
                <a:gd name="T193" fmla="*/ T192 w 3247"/>
                <a:gd name="T194" fmla="+- 0 7934 6697"/>
                <a:gd name="T195" fmla="*/ 7934 h 3033"/>
                <a:gd name="T196" fmla="+- 0 4281 1070"/>
                <a:gd name="T197" fmla="*/ T196 w 3247"/>
                <a:gd name="T198" fmla="+- 0 7935 6697"/>
                <a:gd name="T199" fmla="*/ 7935 h 3033"/>
                <a:gd name="T200" fmla="+- 0 4262 1070"/>
                <a:gd name="T201" fmla="*/ T200 w 3247"/>
                <a:gd name="T202" fmla="+- 0 7907 6697"/>
                <a:gd name="T203" fmla="*/ 7907 h 3033"/>
                <a:gd name="T204" fmla="+- 0 2202 1070"/>
                <a:gd name="T205" fmla="*/ T204 w 3247"/>
                <a:gd name="T206" fmla="+- 0 7859 6697"/>
                <a:gd name="T207" fmla="*/ 7859 h 3033"/>
                <a:gd name="T208" fmla="+- 0 3141 1070"/>
                <a:gd name="T209" fmla="*/ T208 w 3247"/>
                <a:gd name="T210" fmla="+- 0 6780 6697"/>
                <a:gd name="T211" fmla="*/ 6780 h 3033"/>
                <a:gd name="T212" fmla="+- 0 2878 1070"/>
                <a:gd name="T213" fmla="*/ T212 w 3247"/>
                <a:gd name="T214" fmla="+- 0 6783 6697"/>
                <a:gd name="T215" fmla="*/ 6783 h 3033"/>
                <a:gd name="T216" fmla="+- 0 2879 1070"/>
                <a:gd name="T217" fmla="*/ T216 w 3247"/>
                <a:gd name="T218" fmla="+- 0 6782 6697"/>
                <a:gd name="T219" fmla="*/ 6782 h 3033"/>
                <a:gd name="T220" fmla="+- 0 3085 1070"/>
                <a:gd name="T221" fmla="*/ T220 w 3247"/>
                <a:gd name="T222" fmla="+- 0 6782 6697"/>
                <a:gd name="T223" fmla="*/ 6782 h 3033"/>
                <a:gd name="T224" fmla="+- 0 3036 1070"/>
                <a:gd name="T225" fmla="*/ T224 w 3247"/>
                <a:gd name="T226" fmla="+- 0 6749 6697"/>
                <a:gd name="T227" fmla="*/ 6749 h 3033"/>
                <a:gd name="T228" fmla="+- 0 2924 1070"/>
                <a:gd name="T229" fmla="*/ T228 w 3247"/>
                <a:gd name="T230" fmla="+- 0 6749 6697"/>
                <a:gd name="T231" fmla="*/ 6749 h 3033"/>
                <a:gd name="T232" fmla="+- 0 3032 1070"/>
                <a:gd name="T233" fmla="*/ T232 w 3247"/>
                <a:gd name="T234" fmla="+- 0 6746 6697"/>
                <a:gd name="T235" fmla="*/ 6746 h 3033"/>
                <a:gd name="T236" fmla="+- 0 3092 1070"/>
                <a:gd name="T237" fmla="*/ T236 w 3247"/>
                <a:gd name="T238" fmla="+- 0 6737 6697"/>
                <a:gd name="T239" fmla="*/ 6737 h 3033"/>
                <a:gd name="T240" fmla="+- 0 3092 1070"/>
                <a:gd name="T241" fmla="*/ T240 w 3247"/>
                <a:gd name="T242" fmla="+- 0 6737 6697"/>
                <a:gd name="T243" fmla="*/ 6737 h 3033"/>
                <a:gd name="T244" fmla="+- 0 2978 1070"/>
                <a:gd name="T245" fmla="*/ T244 w 3247"/>
                <a:gd name="T246" fmla="+- 0 6737 6697"/>
                <a:gd name="T247" fmla="*/ 6737 h 303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3247" h="3033">
                  <a:moveTo>
                    <a:pt x="1912" y="0"/>
                  </a:moveTo>
                  <a:lnTo>
                    <a:pt x="1842" y="13"/>
                  </a:lnTo>
                  <a:lnTo>
                    <a:pt x="1783" y="53"/>
                  </a:lnTo>
                  <a:lnTo>
                    <a:pt x="54" y="1785"/>
                  </a:lnTo>
                  <a:lnTo>
                    <a:pt x="14" y="1843"/>
                  </a:lnTo>
                  <a:lnTo>
                    <a:pt x="0" y="1914"/>
                  </a:lnTo>
                  <a:lnTo>
                    <a:pt x="14" y="1983"/>
                  </a:lnTo>
                  <a:lnTo>
                    <a:pt x="54" y="2043"/>
                  </a:lnTo>
                  <a:lnTo>
                    <a:pt x="1043" y="3032"/>
                  </a:lnTo>
                  <a:lnTo>
                    <a:pt x="2797" y="3032"/>
                  </a:lnTo>
                  <a:lnTo>
                    <a:pt x="2797" y="3012"/>
                  </a:lnTo>
                  <a:lnTo>
                    <a:pt x="2756" y="3012"/>
                  </a:lnTo>
                  <a:lnTo>
                    <a:pt x="2756" y="2997"/>
                  </a:lnTo>
                  <a:lnTo>
                    <a:pt x="1066" y="2997"/>
                  </a:lnTo>
                  <a:lnTo>
                    <a:pt x="1051" y="2991"/>
                  </a:lnTo>
                  <a:lnTo>
                    <a:pt x="1060" y="2991"/>
                  </a:lnTo>
                  <a:lnTo>
                    <a:pt x="87" y="2019"/>
                  </a:lnTo>
                  <a:lnTo>
                    <a:pt x="86" y="2019"/>
                  </a:lnTo>
                  <a:lnTo>
                    <a:pt x="84" y="2016"/>
                  </a:lnTo>
                  <a:lnTo>
                    <a:pt x="55" y="1971"/>
                  </a:lnTo>
                  <a:lnTo>
                    <a:pt x="53" y="1971"/>
                  </a:lnTo>
                  <a:lnTo>
                    <a:pt x="50" y="1964"/>
                  </a:lnTo>
                  <a:lnTo>
                    <a:pt x="51" y="1964"/>
                  </a:lnTo>
                  <a:lnTo>
                    <a:pt x="42" y="1918"/>
                  </a:lnTo>
                  <a:lnTo>
                    <a:pt x="41" y="1918"/>
                  </a:lnTo>
                  <a:lnTo>
                    <a:pt x="41" y="1910"/>
                  </a:lnTo>
                  <a:lnTo>
                    <a:pt x="42" y="1910"/>
                  </a:lnTo>
                  <a:lnTo>
                    <a:pt x="51" y="1863"/>
                  </a:lnTo>
                  <a:lnTo>
                    <a:pt x="50" y="1863"/>
                  </a:lnTo>
                  <a:lnTo>
                    <a:pt x="53" y="1855"/>
                  </a:lnTo>
                  <a:lnTo>
                    <a:pt x="55" y="1855"/>
                  </a:lnTo>
                  <a:lnTo>
                    <a:pt x="84" y="1812"/>
                  </a:lnTo>
                  <a:lnTo>
                    <a:pt x="86" y="1809"/>
                  </a:lnTo>
                  <a:lnTo>
                    <a:pt x="87" y="1809"/>
                  </a:lnTo>
                  <a:lnTo>
                    <a:pt x="1808" y="86"/>
                  </a:lnTo>
                  <a:lnTo>
                    <a:pt x="1811" y="83"/>
                  </a:lnTo>
                  <a:lnTo>
                    <a:pt x="1857" y="52"/>
                  </a:lnTo>
                  <a:lnTo>
                    <a:pt x="1854" y="52"/>
                  </a:lnTo>
                  <a:lnTo>
                    <a:pt x="1861" y="49"/>
                  </a:lnTo>
                  <a:lnTo>
                    <a:pt x="1870" y="49"/>
                  </a:lnTo>
                  <a:lnTo>
                    <a:pt x="1912" y="41"/>
                  </a:lnTo>
                  <a:lnTo>
                    <a:pt x="1908" y="40"/>
                  </a:lnTo>
                  <a:lnTo>
                    <a:pt x="2022" y="40"/>
                  </a:lnTo>
                  <a:lnTo>
                    <a:pt x="1981" y="13"/>
                  </a:lnTo>
                  <a:lnTo>
                    <a:pt x="1912" y="0"/>
                  </a:lnTo>
                  <a:close/>
                  <a:moveTo>
                    <a:pt x="2756" y="2767"/>
                  </a:moveTo>
                  <a:lnTo>
                    <a:pt x="2756" y="3012"/>
                  </a:lnTo>
                  <a:lnTo>
                    <a:pt x="2777" y="2991"/>
                  </a:lnTo>
                  <a:lnTo>
                    <a:pt x="2797" y="2991"/>
                  </a:lnTo>
                  <a:lnTo>
                    <a:pt x="2797" y="2787"/>
                  </a:lnTo>
                  <a:lnTo>
                    <a:pt x="2777" y="2787"/>
                  </a:lnTo>
                  <a:lnTo>
                    <a:pt x="2756" y="2767"/>
                  </a:lnTo>
                  <a:close/>
                  <a:moveTo>
                    <a:pt x="2797" y="2991"/>
                  </a:moveTo>
                  <a:lnTo>
                    <a:pt x="2777" y="2991"/>
                  </a:lnTo>
                  <a:lnTo>
                    <a:pt x="2756" y="3012"/>
                  </a:lnTo>
                  <a:lnTo>
                    <a:pt x="2797" y="3012"/>
                  </a:lnTo>
                  <a:lnTo>
                    <a:pt x="2797" y="2991"/>
                  </a:lnTo>
                  <a:close/>
                  <a:moveTo>
                    <a:pt x="1060" y="2991"/>
                  </a:moveTo>
                  <a:lnTo>
                    <a:pt x="1051" y="2991"/>
                  </a:lnTo>
                  <a:lnTo>
                    <a:pt x="1066" y="2997"/>
                  </a:lnTo>
                  <a:lnTo>
                    <a:pt x="1060" y="2991"/>
                  </a:lnTo>
                  <a:close/>
                  <a:moveTo>
                    <a:pt x="2756" y="2991"/>
                  </a:moveTo>
                  <a:lnTo>
                    <a:pt x="1060" y="2991"/>
                  </a:lnTo>
                  <a:lnTo>
                    <a:pt x="1066" y="2997"/>
                  </a:lnTo>
                  <a:lnTo>
                    <a:pt x="2756" y="2997"/>
                  </a:lnTo>
                  <a:lnTo>
                    <a:pt x="2756" y="2991"/>
                  </a:lnTo>
                  <a:close/>
                  <a:moveTo>
                    <a:pt x="1132" y="1104"/>
                  </a:moveTo>
                  <a:lnTo>
                    <a:pt x="326" y="1911"/>
                  </a:lnTo>
                  <a:lnTo>
                    <a:pt x="1202" y="2787"/>
                  </a:lnTo>
                  <a:lnTo>
                    <a:pt x="1470" y="2787"/>
                  </a:lnTo>
                  <a:lnTo>
                    <a:pt x="1505" y="2753"/>
                  </a:lnTo>
                  <a:lnTo>
                    <a:pt x="1447" y="2753"/>
                  </a:lnTo>
                  <a:lnTo>
                    <a:pt x="1448" y="2753"/>
                  </a:lnTo>
                  <a:lnTo>
                    <a:pt x="1224" y="2753"/>
                  </a:lnTo>
                  <a:lnTo>
                    <a:pt x="1210" y="2747"/>
                  </a:lnTo>
                  <a:lnTo>
                    <a:pt x="1218" y="2747"/>
                  </a:lnTo>
                  <a:lnTo>
                    <a:pt x="398" y="1925"/>
                  </a:lnTo>
                  <a:lnTo>
                    <a:pt x="369" y="1925"/>
                  </a:lnTo>
                  <a:lnTo>
                    <a:pt x="369" y="1897"/>
                  </a:lnTo>
                  <a:lnTo>
                    <a:pt x="398" y="1897"/>
                  </a:lnTo>
                  <a:lnTo>
                    <a:pt x="1132" y="1162"/>
                  </a:lnTo>
                  <a:lnTo>
                    <a:pt x="1118" y="1147"/>
                  </a:lnTo>
                  <a:lnTo>
                    <a:pt x="1175" y="1147"/>
                  </a:lnTo>
                  <a:lnTo>
                    <a:pt x="1132" y="1104"/>
                  </a:lnTo>
                  <a:close/>
                  <a:moveTo>
                    <a:pt x="3161" y="1442"/>
                  </a:moveTo>
                  <a:lnTo>
                    <a:pt x="1816" y="2787"/>
                  </a:lnTo>
                  <a:lnTo>
                    <a:pt x="2756" y="2787"/>
                  </a:lnTo>
                  <a:lnTo>
                    <a:pt x="2756" y="2781"/>
                  </a:lnTo>
                  <a:lnTo>
                    <a:pt x="1879" y="2781"/>
                  </a:lnTo>
                  <a:lnTo>
                    <a:pt x="1865" y="2747"/>
                  </a:lnTo>
                  <a:lnTo>
                    <a:pt x="1914" y="2747"/>
                  </a:lnTo>
                  <a:lnTo>
                    <a:pt x="3192" y="1469"/>
                  </a:lnTo>
                  <a:lnTo>
                    <a:pt x="3209" y="1444"/>
                  </a:lnTo>
                  <a:lnTo>
                    <a:pt x="3160" y="1444"/>
                  </a:lnTo>
                  <a:lnTo>
                    <a:pt x="3161" y="1442"/>
                  </a:lnTo>
                  <a:close/>
                  <a:moveTo>
                    <a:pt x="2797" y="2767"/>
                  </a:moveTo>
                  <a:lnTo>
                    <a:pt x="2756" y="2767"/>
                  </a:lnTo>
                  <a:lnTo>
                    <a:pt x="2777" y="2787"/>
                  </a:lnTo>
                  <a:lnTo>
                    <a:pt x="2797" y="2787"/>
                  </a:lnTo>
                  <a:lnTo>
                    <a:pt x="2797" y="2767"/>
                  </a:lnTo>
                  <a:close/>
                  <a:moveTo>
                    <a:pt x="1914" y="2747"/>
                  </a:moveTo>
                  <a:lnTo>
                    <a:pt x="1865" y="2747"/>
                  </a:lnTo>
                  <a:lnTo>
                    <a:pt x="1879" y="2781"/>
                  </a:lnTo>
                  <a:lnTo>
                    <a:pt x="1914" y="2747"/>
                  </a:lnTo>
                  <a:close/>
                  <a:moveTo>
                    <a:pt x="2797" y="2747"/>
                  </a:moveTo>
                  <a:lnTo>
                    <a:pt x="1914" y="2747"/>
                  </a:lnTo>
                  <a:lnTo>
                    <a:pt x="1879" y="2781"/>
                  </a:lnTo>
                  <a:lnTo>
                    <a:pt x="2756" y="2781"/>
                  </a:lnTo>
                  <a:lnTo>
                    <a:pt x="2756" y="2767"/>
                  </a:lnTo>
                  <a:lnTo>
                    <a:pt x="2797" y="2767"/>
                  </a:lnTo>
                  <a:lnTo>
                    <a:pt x="2797" y="2747"/>
                  </a:lnTo>
                  <a:close/>
                  <a:moveTo>
                    <a:pt x="2081" y="2111"/>
                  </a:moveTo>
                  <a:lnTo>
                    <a:pt x="1447" y="2753"/>
                  </a:lnTo>
                  <a:lnTo>
                    <a:pt x="1462" y="2747"/>
                  </a:lnTo>
                  <a:lnTo>
                    <a:pt x="1511" y="2747"/>
                  </a:lnTo>
                  <a:lnTo>
                    <a:pt x="2124" y="2126"/>
                  </a:lnTo>
                  <a:lnTo>
                    <a:pt x="2095" y="2126"/>
                  </a:lnTo>
                  <a:lnTo>
                    <a:pt x="2081" y="2111"/>
                  </a:lnTo>
                  <a:close/>
                  <a:moveTo>
                    <a:pt x="1511" y="2747"/>
                  </a:moveTo>
                  <a:lnTo>
                    <a:pt x="1462" y="2747"/>
                  </a:lnTo>
                  <a:lnTo>
                    <a:pt x="1447" y="2753"/>
                  </a:lnTo>
                  <a:lnTo>
                    <a:pt x="1505" y="2753"/>
                  </a:lnTo>
                  <a:lnTo>
                    <a:pt x="1511" y="2747"/>
                  </a:lnTo>
                  <a:close/>
                  <a:moveTo>
                    <a:pt x="1218" y="2747"/>
                  </a:moveTo>
                  <a:lnTo>
                    <a:pt x="1210" y="2747"/>
                  </a:lnTo>
                  <a:lnTo>
                    <a:pt x="1224" y="2753"/>
                  </a:lnTo>
                  <a:lnTo>
                    <a:pt x="1218" y="2747"/>
                  </a:lnTo>
                  <a:close/>
                  <a:moveTo>
                    <a:pt x="1453" y="2747"/>
                  </a:moveTo>
                  <a:lnTo>
                    <a:pt x="1218" y="2747"/>
                  </a:lnTo>
                  <a:lnTo>
                    <a:pt x="1224" y="2753"/>
                  </a:lnTo>
                  <a:lnTo>
                    <a:pt x="1448" y="2753"/>
                  </a:lnTo>
                  <a:lnTo>
                    <a:pt x="1453" y="2747"/>
                  </a:lnTo>
                  <a:close/>
                  <a:moveTo>
                    <a:pt x="2095" y="2097"/>
                  </a:moveTo>
                  <a:lnTo>
                    <a:pt x="2081" y="2111"/>
                  </a:lnTo>
                  <a:lnTo>
                    <a:pt x="2095" y="2126"/>
                  </a:lnTo>
                  <a:lnTo>
                    <a:pt x="2095" y="2097"/>
                  </a:lnTo>
                  <a:close/>
                  <a:moveTo>
                    <a:pt x="2124" y="2097"/>
                  </a:moveTo>
                  <a:lnTo>
                    <a:pt x="2095" y="2097"/>
                  </a:lnTo>
                  <a:lnTo>
                    <a:pt x="2095" y="2126"/>
                  </a:lnTo>
                  <a:lnTo>
                    <a:pt x="2124" y="2126"/>
                  </a:lnTo>
                  <a:lnTo>
                    <a:pt x="2138" y="2111"/>
                  </a:lnTo>
                  <a:lnTo>
                    <a:pt x="2124" y="2097"/>
                  </a:lnTo>
                  <a:close/>
                  <a:moveTo>
                    <a:pt x="1175" y="1147"/>
                  </a:moveTo>
                  <a:lnTo>
                    <a:pt x="1147" y="1147"/>
                  </a:lnTo>
                  <a:lnTo>
                    <a:pt x="1132" y="1162"/>
                  </a:lnTo>
                  <a:lnTo>
                    <a:pt x="2081" y="2111"/>
                  </a:lnTo>
                  <a:lnTo>
                    <a:pt x="2095" y="2097"/>
                  </a:lnTo>
                  <a:lnTo>
                    <a:pt x="2124" y="2097"/>
                  </a:lnTo>
                  <a:lnTo>
                    <a:pt x="1175" y="1147"/>
                  </a:lnTo>
                  <a:close/>
                  <a:moveTo>
                    <a:pt x="84" y="2016"/>
                  </a:moveTo>
                  <a:lnTo>
                    <a:pt x="86" y="2019"/>
                  </a:lnTo>
                  <a:lnTo>
                    <a:pt x="85" y="2017"/>
                  </a:lnTo>
                  <a:lnTo>
                    <a:pt x="84" y="2016"/>
                  </a:lnTo>
                  <a:close/>
                  <a:moveTo>
                    <a:pt x="85" y="2017"/>
                  </a:moveTo>
                  <a:lnTo>
                    <a:pt x="86" y="2019"/>
                  </a:lnTo>
                  <a:lnTo>
                    <a:pt x="87" y="2019"/>
                  </a:lnTo>
                  <a:lnTo>
                    <a:pt x="85" y="2017"/>
                  </a:lnTo>
                  <a:close/>
                  <a:moveTo>
                    <a:pt x="84" y="2016"/>
                  </a:moveTo>
                  <a:lnTo>
                    <a:pt x="84" y="2016"/>
                  </a:lnTo>
                  <a:lnTo>
                    <a:pt x="85" y="2017"/>
                  </a:lnTo>
                  <a:lnTo>
                    <a:pt x="84" y="2016"/>
                  </a:lnTo>
                  <a:close/>
                  <a:moveTo>
                    <a:pt x="50" y="1964"/>
                  </a:moveTo>
                  <a:lnTo>
                    <a:pt x="53" y="1971"/>
                  </a:lnTo>
                  <a:lnTo>
                    <a:pt x="52" y="1967"/>
                  </a:lnTo>
                  <a:lnTo>
                    <a:pt x="50" y="1964"/>
                  </a:lnTo>
                  <a:close/>
                  <a:moveTo>
                    <a:pt x="52" y="1967"/>
                  </a:moveTo>
                  <a:lnTo>
                    <a:pt x="53" y="1971"/>
                  </a:lnTo>
                  <a:lnTo>
                    <a:pt x="55" y="1971"/>
                  </a:lnTo>
                  <a:lnTo>
                    <a:pt x="52" y="1967"/>
                  </a:lnTo>
                  <a:close/>
                  <a:moveTo>
                    <a:pt x="51" y="1964"/>
                  </a:moveTo>
                  <a:lnTo>
                    <a:pt x="50" y="1964"/>
                  </a:lnTo>
                  <a:lnTo>
                    <a:pt x="52" y="1967"/>
                  </a:lnTo>
                  <a:lnTo>
                    <a:pt x="51" y="1964"/>
                  </a:lnTo>
                  <a:close/>
                  <a:moveTo>
                    <a:pt x="369" y="1897"/>
                  </a:moveTo>
                  <a:lnTo>
                    <a:pt x="369" y="1925"/>
                  </a:lnTo>
                  <a:lnTo>
                    <a:pt x="384" y="1911"/>
                  </a:lnTo>
                  <a:lnTo>
                    <a:pt x="369" y="1897"/>
                  </a:lnTo>
                  <a:close/>
                  <a:moveTo>
                    <a:pt x="384" y="1911"/>
                  </a:moveTo>
                  <a:lnTo>
                    <a:pt x="369" y="1925"/>
                  </a:lnTo>
                  <a:lnTo>
                    <a:pt x="398" y="1925"/>
                  </a:lnTo>
                  <a:lnTo>
                    <a:pt x="384" y="1911"/>
                  </a:lnTo>
                  <a:close/>
                  <a:moveTo>
                    <a:pt x="41" y="1910"/>
                  </a:moveTo>
                  <a:lnTo>
                    <a:pt x="41" y="1918"/>
                  </a:lnTo>
                  <a:lnTo>
                    <a:pt x="41" y="1914"/>
                  </a:lnTo>
                  <a:lnTo>
                    <a:pt x="41" y="1910"/>
                  </a:lnTo>
                  <a:close/>
                  <a:moveTo>
                    <a:pt x="41" y="1914"/>
                  </a:moveTo>
                  <a:lnTo>
                    <a:pt x="41" y="1918"/>
                  </a:lnTo>
                  <a:lnTo>
                    <a:pt x="42" y="1918"/>
                  </a:lnTo>
                  <a:lnTo>
                    <a:pt x="41" y="1914"/>
                  </a:lnTo>
                  <a:close/>
                  <a:moveTo>
                    <a:pt x="42" y="1910"/>
                  </a:moveTo>
                  <a:lnTo>
                    <a:pt x="41" y="1910"/>
                  </a:lnTo>
                  <a:lnTo>
                    <a:pt x="41" y="1914"/>
                  </a:lnTo>
                  <a:lnTo>
                    <a:pt x="42" y="1910"/>
                  </a:lnTo>
                  <a:close/>
                  <a:moveTo>
                    <a:pt x="398" y="1897"/>
                  </a:moveTo>
                  <a:lnTo>
                    <a:pt x="369" y="1897"/>
                  </a:lnTo>
                  <a:lnTo>
                    <a:pt x="384" y="1911"/>
                  </a:lnTo>
                  <a:lnTo>
                    <a:pt x="398" y="1897"/>
                  </a:lnTo>
                  <a:close/>
                  <a:moveTo>
                    <a:pt x="53" y="1855"/>
                  </a:moveTo>
                  <a:lnTo>
                    <a:pt x="50" y="1863"/>
                  </a:lnTo>
                  <a:lnTo>
                    <a:pt x="52" y="1860"/>
                  </a:lnTo>
                  <a:lnTo>
                    <a:pt x="53" y="1855"/>
                  </a:lnTo>
                  <a:close/>
                  <a:moveTo>
                    <a:pt x="52" y="1860"/>
                  </a:moveTo>
                  <a:lnTo>
                    <a:pt x="50" y="1863"/>
                  </a:lnTo>
                  <a:lnTo>
                    <a:pt x="51" y="1863"/>
                  </a:lnTo>
                  <a:lnTo>
                    <a:pt x="52" y="1860"/>
                  </a:lnTo>
                  <a:close/>
                  <a:moveTo>
                    <a:pt x="55" y="1855"/>
                  </a:moveTo>
                  <a:lnTo>
                    <a:pt x="53" y="1855"/>
                  </a:lnTo>
                  <a:lnTo>
                    <a:pt x="52" y="1860"/>
                  </a:lnTo>
                  <a:lnTo>
                    <a:pt x="55" y="1855"/>
                  </a:lnTo>
                  <a:close/>
                  <a:moveTo>
                    <a:pt x="86" y="1809"/>
                  </a:moveTo>
                  <a:lnTo>
                    <a:pt x="84" y="1812"/>
                  </a:lnTo>
                  <a:lnTo>
                    <a:pt x="85" y="1811"/>
                  </a:lnTo>
                  <a:lnTo>
                    <a:pt x="86" y="1809"/>
                  </a:lnTo>
                  <a:close/>
                  <a:moveTo>
                    <a:pt x="85" y="1811"/>
                  </a:moveTo>
                  <a:lnTo>
                    <a:pt x="84" y="1812"/>
                  </a:lnTo>
                  <a:lnTo>
                    <a:pt x="85" y="1811"/>
                  </a:lnTo>
                  <a:close/>
                  <a:moveTo>
                    <a:pt x="87" y="1809"/>
                  </a:moveTo>
                  <a:lnTo>
                    <a:pt x="86" y="1809"/>
                  </a:lnTo>
                  <a:lnTo>
                    <a:pt x="85" y="1811"/>
                  </a:lnTo>
                  <a:lnTo>
                    <a:pt x="87" y="1809"/>
                  </a:lnTo>
                  <a:close/>
                  <a:moveTo>
                    <a:pt x="3162" y="1441"/>
                  </a:moveTo>
                  <a:lnTo>
                    <a:pt x="3161" y="1442"/>
                  </a:lnTo>
                  <a:lnTo>
                    <a:pt x="3160" y="1444"/>
                  </a:lnTo>
                  <a:lnTo>
                    <a:pt x="3162" y="1441"/>
                  </a:lnTo>
                  <a:close/>
                  <a:moveTo>
                    <a:pt x="3211" y="1441"/>
                  </a:moveTo>
                  <a:lnTo>
                    <a:pt x="3162" y="1441"/>
                  </a:lnTo>
                  <a:lnTo>
                    <a:pt x="3160" y="1444"/>
                  </a:lnTo>
                  <a:lnTo>
                    <a:pt x="3209" y="1444"/>
                  </a:lnTo>
                  <a:lnTo>
                    <a:pt x="3211" y="1441"/>
                  </a:lnTo>
                  <a:close/>
                  <a:moveTo>
                    <a:pt x="3194" y="1393"/>
                  </a:moveTo>
                  <a:lnTo>
                    <a:pt x="3161" y="1442"/>
                  </a:lnTo>
                  <a:lnTo>
                    <a:pt x="3162" y="1441"/>
                  </a:lnTo>
                  <a:lnTo>
                    <a:pt x="3211" y="1441"/>
                  </a:lnTo>
                  <a:lnTo>
                    <a:pt x="3232" y="1408"/>
                  </a:lnTo>
                  <a:lnTo>
                    <a:pt x="3235" y="1397"/>
                  </a:lnTo>
                  <a:lnTo>
                    <a:pt x="3193" y="1397"/>
                  </a:lnTo>
                  <a:lnTo>
                    <a:pt x="3194" y="1393"/>
                  </a:lnTo>
                  <a:close/>
                  <a:moveTo>
                    <a:pt x="3196" y="1389"/>
                  </a:moveTo>
                  <a:lnTo>
                    <a:pt x="3194" y="1393"/>
                  </a:lnTo>
                  <a:lnTo>
                    <a:pt x="3193" y="1397"/>
                  </a:lnTo>
                  <a:lnTo>
                    <a:pt x="3196" y="1389"/>
                  </a:lnTo>
                  <a:close/>
                  <a:moveTo>
                    <a:pt x="3236" y="1389"/>
                  </a:moveTo>
                  <a:lnTo>
                    <a:pt x="3196" y="1389"/>
                  </a:lnTo>
                  <a:lnTo>
                    <a:pt x="3193" y="1397"/>
                  </a:lnTo>
                  <a:lnTo>
                    <a:pt x="3235" y="1397"/>
                  </a:lnTo>
                  <a:lnTo>
                    <a:pt x="3236" y="1389"/>
                  </a:lnTo>
                  <a:close/>
                  <a:moveTo>
                    <a:pt x="3205" y="1338"/>
                  </a:moveTo>
                  <a:lnTo>
                    <a:pt x="3194" y="1393"/>
                  </a:lnTo>
                  <a:lnTo>
                    <a:pt x="3196" y="1389"/>
                  </a:lnTo>
                  <a:lnTo>
                    <a:pt x="3236" y="1389"/>
                  </a:lnTo>
                  <a:lnTo>
                    <a:pt x="3245" y="1342"/>
                  </a:lnTo>
                  <a:lnTo>
                    <a:pt x="3206" y="1342"/>
                  </a:lnTo>
                  <a:lnTo>
                    <a:pt x="3205" y="1338"/>
                  </a:lnTo>
                  <a:close/>
                  <a:moveTo>
                    <a:pt x="3206" y="1334"/>
                  </a:moveTo>
                  <a:lnTo>
                    <a:pt x="3205" y="1338"/>
                  </a:lnTo>
                  <a:lnTo>
                    <a:pt x="3206" y="1342"/>
                  </a:lnTo>
                  <a:lnTo>
                    <a:pt x="3206" y="1334"/>
                  </a:lnTo>
                  <a:close/>
                  <a:moveTo>
                    <a:pt x="3245" y="1334"/>
                  </a:moveTo>
                  <a:lnTo>
                    <a:pt x="3206" y="1334"/>
                  </a:lnTo>
                  <a:lnTo>
                    <a:pt x="3206" y="1342"/>
                  </a:lnTo>
                  <a:lnTo>
                    <a:pt x="3245" y="1342"/>
                  </a:lnTo>
                  <a:lnTo>
                    <a:pt x="3246" y="1338"/>
                  </a:lnTo>
                  <a:lnTo>
                    <a:pt x="3245" y="1334"/>
                  </a:lnTo>
                  <a:close/>
                  <a:moveTo>
                    <a:pt x="3194" y="1285"/>
                  </a:moveTo>
                  <a:lnTo>
                    <a:pt x="3205" y="1338"/>
                  </a:lnTo>
                  <a:lnTo>
                    <a:pt x="3206" y="1334"/>
                  </a:lnTo>
                  <a:lnTo>
                    <a:pt x="3245" y="1334"/>
                  </a:lnTo>
                  <a:lnTo>
                    <a:pt x="3236" y="1288"/>
                  </a:lnTo>
                  <a:lnTo>
                    <a:pt x="3197" y="1288"/>
                  </a:lnTo>
                  <a:lnTo>
                    <a:pt x="3194" y="1285"/>
                  </a:lnTo>
                  <a:close/>
                  <a:moveTo>
                    <a:pt x="3193" y="1281"/>
                  </a:moveTo>
                  <a:lnTo>
                    <a:pt x="3194" y="1285"/>
                  </a:lnTo>
                  <a:lnTo>
                    <a:pt x="3197" y="1288"/>
                  </a:lnTo>
                  <a:lnTo>
                    <a:pt x="3193" y="1281"/>
                  </a:lnTo>
                  <a:close/>
                  <a:moveTo>
                    <a:pt x="3235" y="1281"/>
                  </a:moveTo>
                  <a:lnTo>
                    <a:pt x="3193" y="1281"/>
                  </a:lnTo>
                  <a:lnTo>
                    <a:pt x="3197" y="1288"/>
                  </a:lnTo>
                  <a:lnTo>
                    <a:pt x="3236" y="1288"/>
                  </a:lnTo>
                  <a:lnTo>
                    <a:pt x="3235" y="1281"/>
                  </a:lnTo>
                  <a:close/>
                  <a:moveTo>
                    <a:pt x="3161" y="1237"/>
                  </a:moveTo>
                  <a:lnTo>
                    <a:pt x="3194" y="1285"/>
                  </a:lnTo>
                  <a:lnTo>
                    <a:pt x="3193" y="1281"/>
                  </a:lnTo>
                  <a:lnTo>
                    <a:pt x="3235" y="1281"/>
                  </a:lnTo>
                  <a:lnTo>
                    <a:pt x="3232" y="1269"/>
                  </a:lnTo>
                  <a:lnTo>
                    <a:pt x="3211" y="1238"/>
                  </a:lnTo>
                  <a:lnTo>
                    <a:pt x="3162" y="1238"/>
                  </a:lnTo>
                  <a:lnTo>
                    <a:pt x="3161" y="1237"/>
                  </a:lnTo>
                  <a:close/>
                  <a:moveTo>
                    <a:pt x="3160" y="1235"/>
                  </a:moveTo>
                  <a:lnTo>
                    <a:pt x="3161" y="1237"/>
                  </a:lnTo>
                  <a:lnTo>
                    <a:pt x="3162" y="1238"/>
                  </a:lnTo>
                  <a:lnTo>
                    <a:pt x="3160" y="1235"/>
                  </a:lnTo>
                  <a:close/>
                  <a:moveTo>
                    <a:pt x="3209" y="1235"/>
                  </a:moveTo>
                  <a:lnTo>
                    <a:pt x="3160" y="1235"/>
                  </a:lnTo>
                  <a:lnTo>
                    <a:pt x="3162" y="1238"/>
                  </a:lnTo>
                  <a:lnTo>
                    <a:pt x="3211" y="1238"/>
                  </a:lnTo>
                  <a:lnTo>
                    <a:pt x="3209" y="1235"/>
                  </a:lnTo>
                  <a:close/>
                  <a:moveTo>
                    <a:pt x="2015" y="85"/>
                  </a:moveTo>
                  <a:lnTo>
                    <a:pt x="3161" y="1237"/>
                  </a:lnTo>
                  <a:lnTo>
                    <a:pt x="3160" y="1235"/>
                  </a:lnTo>
                  <a:lnTo>
                    <a:pt x="3209" y="1235"/>
                  </a:lnTo>
                  <a:lnTo>
                    <a:pt x="3192" y="1210"/>
                  </a:lnTo>
                  <a:lnTo>
                    <a:pt x="2074" y="86"/>
                  </a:lnTo>
                  <a:lnTo>
                    <a:pt x="2017" y="86"/>
                  </a:lnTo>
                  <a:lnTo>
                    <a:pt x="2015" y="85"/>
                  </a:lnTo>
                  <a:close/>
                  <a:moveTo>
                    <a:pt x="1147" y="1147"/>
                  </a:moveTo>
                  <a:lnTo>
                    <a:pt x="1118" y="1147"/>
                  </a:lnTo>
                  <a:lnTo>
                    <a:pt x="1132" y="1162"/>
                  </a:lnTo>
                  <a:lnTo>
                    <a:pt x="1147" y="1147"/>
                  </a:lnTo>
                  <a:close/>
                  <a:moveTo>
                    <a:pt x="2014" y="83"/>
                  </a:moveTo>
                  <a:lnTo>
                    <a:pt x="2015" y="85"/>
                  </a:lnTo>
                  <a:lnTo>
                    <a:pt x="2017" y="86"/>
                  </a:lnTo>
                  <a:lnTo>
                    <a:pt x="2014" y="83"/>
                  </a:lnTo>
                  <a:close/>
                  <a:moveTo>
                    <a:pt x="2071" y="83"/>
                  </a:moveTo>
                  <a:lnTo>
                    <a:pt x="2014" y="83"/>
                  </a:lnTo>
                  <a:lnTo>
                    <a:pt x="2017" y="86"/>
                  </a:lnTo>
                  <a:lnTo>
                    <a:pt x="2074" y="86"/>
                  </a:lnTo>
                  <a:lnTo>
                    <a:pt x="2071" y="83"/>
                  </a:lnTo>
                  <a:close/>
                  <a:moveTo>
                    <a:pt x="1811" y="83"/>
                  </a:moveTo>
                  <a:lnTo>
                    <a:pt x="1808" y="86"/>
                  </a:lnTo>
                  <a:lnTo>
                    <a:pt x="1809" y="85"/>
                  </a:lnTo>
                  <a:lnTo>
                    <a:pt x="1811" y="83"/>
                  </a:lnTo>
                  <a:close/>
                  <a:moveTo>
                    <a:pt x="1809" y="85"/>
                  </a:moveTo>
                  <a:lnTo>
                    <a:pt x="1808" y="86"/>
                  </a:lnTo>
                  <a:lnTo>
                    <a:pt x="1809" y="85"/>
                  </a:lnTo>
                  <a:close/>
                  <a:moveTo>
                    <a:pt x="1811" y="83"/>
                  </a:moveTo>
                  <a:lnTo>
                    <a:pt x="1811" y="83"/>
                  </a:lnTo>
                  <a:lnTo>
                    <a:pt x="1809" y="85"/>
                  </a:lnTo>
                  <a:lnTo>
                    <a:pt x="1811" y="83"/>
                  </a:lnTo>
                  <a:close/>
                  <a:moveTo>
                    <a:pt x="1966" y="52"/>
                  </a:moveTo>
                  <a:lnTo>
                    <a:pt x="2015" y="85"/>
                  </a:lnTo>
                  <a:lnTo>
                    <a:pt x="2014" y="83"/>
                  </a:lnTo>
                  <a:lnTo>
                    <a:pt x="2071" y="83"/>
                  </a:lnTo>
                  <a:lnTo>
                    <a:pt x="2041" y="53"/>
                  </a:lnTo>
                  <a:lnTo>
                    <a:pt x="2040" y="52"/>
                  </a:lnTo>
                  <a:lnTo>
                    <a:pt x="1969" y="52"/>
                  </a:lnTo>
                  <a:lnTo>
                    <a:pt x="1966" y="52"/>
                  </a:lnTo>
                  <a:close/>
                  <a:moveTo>
                    <a:pt x="1861" y="49"/>
                  </a:moveTo>
                  <a:lnTo>
                    <a:pt x="1854" y="52"/>
                  </a:lnTo>
                  <a:lnTo>
                    <a:pt x="1858" y="52"/>
                  </a:lnTo>
                  <a:lnTo>
                    <a:pt x="1861" y="49"/>
                  </a:lnTo>
                  <a:close/>
                  <a:moveTo>
                    <a:pt x="1858" y="52"/>
                  </a:moveTo>
                  <a:lnTo>
                    <a:pt x="1854" y="52"/>
                  </a:lnTo>
                  <a:lnTo>
                    <a:pt x="1857" y="52"/>
                  </a:lnTo>
                  <a:lnTo>
                    <a:pt x="1858" y="52"/>
                  </a:lnTo>
                  <a:close/>
                  <a:moveTo>
                    <a:pt x="1962" y="49"/>
                  </a:moveTo>
                  <a:lnTo>
                    <a:pt x="1966" y="52"/>
                  </a:lnTo>
                  <a:lnTo>
                    <a:pt x="1969" y="52"/>
                  </a:lnTo>
                  <a:lnTo>
                    <a:pt x="1962" y="49"/>
                  </a:lnTo>
                  <a:close/>
                  <a:moveTo>
                    <a:pt x="2036" y="49"/>
                  </a:moveTo>
                  <a:lnTo>
                    <a:pt x="1962" y="49"/>
                  </a:lnTo>
                  <a:lnTo>
                    <a:pt x="1969" y="52"/>
                  </a:lnTo>
                  <a:lnTo>
                    <a:pt x="2040" y="52"/>
                  </a:lnTo>
                  <a:lnTo>
                    <a:pt x="2036" y="49"/>
                  </a:lnTo>
                  <a:close/>
                  <a:moveTo>
                    <a:pt x="2022" y="40"/>
                  </a:moveTo>
                  <a:lnTo>
                    <a:pt x="1916" y="40"/>
                  </a:lnTo>
                  <a:lnTo>
                    <a:pt x="1912" y="41"/>
                  </a:lnTo>
                  <a:lnTo>
                    <a:pt x="1966" y="52"/>
                  </a:lnTo>
                  <a:lnTo>
                    <a:pt x="1962" y="49"/>
                  </a:lnTo>
                  <a:lnTo>
                    <a:pt x="2036" y="49"/>
                  </a:lnTo>
                  <a:lnTo>
                    <a:pt x="2022" y="40"/>
                  </a:lnTo>
                  <a:close/>
                  <a:moveTo>
                    <a:pt x="1870" y="49"/>
                  </a:moveTo>
                  <a:lnTo>
                    <a:pt x="1861" y="49"/>
                  </a:lnTo>
                  <a:lnTo>
                    <a:pt x="1858" y="52"/>
                  </a:lnTo>
                  <a:lnTo>
                    <a:pt x="1870" y="49"/>
                  </a:lnTo>
                  <a:close/>
                  <a:moveTo>
                    <a:pt x="1916" y="40"/>
                  </a:moveTo>
                  <a:lnTo>
                    <a:pt x="1908" y="40"/>
                  </a:lnTo>
                  <a:lnTo>
                    <a:pt x="1912" y="41"/>
                  </a:lnTo>
                  <a:lnTo>
                    <a:pt x="1916" y="40"/>
                  </a:lnTo>
                  <a:close/>
                </a:path>
              </a:pathLst>
            </a:custGeom>
            <a:solidFill>
              <a:srgbClr val="00A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5" name="Picture 14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" y="4556"/>
              <a:ext cx="3312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47"/>
            <p:cNvSpPr>
              <a:spLocks/>
            </p:cNvSpPr>
            <p:nvPr/>
          </p:nvSpPr>
          <p:spPr bwMode="auto">
            <a:xfrm>
              <a:off x="3147" y="7163"/>
              <a:ext cx="3590" cy="3089"/>
            </a:xfrm>
            <a:custGeom>
              <a:avLst/>
              <a:gdLst>
                <a:gd name="T0" fmla="+- 0 5284 3147"/>
                <a:gd name="T1" fmla="*/ T0 w 3590"/>
                <a:gd name="T2" fmla="+- 0 9062 7164"/>
                <a:gd name="T3" fmla="*/ 9062 h 3089"/>
                <a:gd name="T4" fmla="+- 0 5162 3147"/>
                <a:gd name="T5" fmla="*/ T4 w 3590"/>
                <a:gd name="T6" fmla="+- 0 9162 7164"/>
                <a:gd name="T7" fmla="*/ 9162 h 3089"/>
                <a:gd name="T8" fmla="+- 0 4957 3147"/>
                <a:gd name="T9" fmla="*/ T8 w 3590"/>
                <a:gd name="T10" fmla="+- 0 8655 7164"/>
                <a:gd name="T11" fmla="*/ 8655 h 3089"/>
                <a:gd name="T12" fmla="+- 0 5267 3147"/>
                <a:gd name="T13" fmla="*/ T12 w 3590"/>
                <a:gd name="T14" fmla="+- 0 9120 7164"/>
                <a:gd name="T15" fmla="*/ 9120 h 3089"/>
                <a:gd name="T16" fmla="+- 0 5284 3147"/>
                <a:gd name="T17" fmla="*/ T16 w 3590"/>
                <a:gd name="T18" fmla="+- 0 9062 7164"/>
                <a:gd name="T19" fmla="*/ 9062 h 3089"/>
                <a:gd name="T20" fmla="+- 0 4908 3147"/>
                <a:gd name="T21" fmla="*/ T20 w 3590"/>
                <a:gd name="T22" fmla="+- 0 8635 7164"/>
                <a:gd name="T23" fmla="*/ 8635 h 3089"/>
                <a:gd name="T24" fmla="+- 0 5159 3147"/>
                <a:gd name="T25" fmla="*/ T24 w 3590"/>
                <a:gd name="T26" fmla="+- 0 9204 7164"/>
                <a:gd name="T27" fmla="*/ 9204 h 3089"/>
                <a:gd name="T28" fmla="+- 0 5281 3147"/>
                <a:gd name="T29" fmla="*/ T28 w 3590"/>
                <a:gd name="T30" fmla="+- 0 9155 7164"/>
                <a:gd name="T31" fmla="*/ 9155 h 3089"/>
                <a:gd name="T32" fmla="+- 0 5316 3147"/>
                <a:gd name="T33" fmla="*/ T32 w 3590"/>
                <a:gd name="T34" fmla="+- 0 9141 7164"/>
                <a:gd name="T35" fmla="*/ 9141 h 3089"/>
                <a:gd name="T36" fmla="+- 0 5771 3147"/>
                <a:gd name="T37" fmla="*/ T36 w 3590"/>
                <a:gd name="T38" fmla="+- 0 9059 7164"/>
                <a:gd name="T39" fmla="*/ 9059 h 3089"/>
                <a:gd name="T40" fmla="+- 0 5596 3147"/>
                <a:gd name="T41" fmla="*/ T40 w 3590"/>
                <a:gd name="T42" fmla="+- 0 9230 7164"/>
                <a:gd name="T43" fmla="*/ 9230 h 3089"/>
                <a:gd name="T44" fmla="+- 0 5214 3147"/>
                <a:gd name="T45" fmla="*/ T44 w 3590"/>
                <a:gd name="T46" fmla="+- 0 8286 7164"/>
                <a:gd name="T47" fmla="*/ 8286 h 3089"/>
                <a:gd name="T48" fmla="+- 0 5771 3147"/>
                <a:gd name="T49" fmla="*/ T48 w 3590"/>
                <a:gd name="T50" fmla="+- 0 9160 7164"/>
                <a:gd name="T51" fmla="*/ 9160 h 3089"/>
                <a:gd name="T52" fmla="+- 0 5409 3147"/>
                <a:gd name="T53" fmla="*/ T52 w 3590"/>
                <a:gd name="T54" fmla="+- 0 8166 7164"/>
                <a:gd name="T55" fmla="*/ 8166 h 3089"/>
                <a:gd name="T56" fmla="+- 0 5576 3147"/>
                <a:gd name="T57" fmla="*/ T56 w 3590"/>
                <a:gd name="T58" fmla="+- 0 9280 7164"/>
                <a:gd name="T59" fmla="*/ 9280 h 3089"/>
                <a:gd name="T60" fmla="+- 0 5611 3147"/>
                <a:gd name="T61" fmla="*/ T60 w 3590"/>
                <a:gd name="T62" fmla="+- 0 9265 7164"/>
                <a:gd name="T63" fmla="*/ 9265 h 3089"/>
                <a:gd name="T64" fmla="+- 0 5803 3147"/>
                <a:gd name="T65" fmla="*/ T64 w 3590"/>
                <a:gd name="T66" fmla="+- 0 9187 7164"/>
                <a:gd name="T67" fmla="*/ 9187 h 3089"/>
                <a:gd name="T68" fmla="+- 0 6073 3147"/>
                <a:gd name="T69" fmla="*/ T68 w 3590"/>
                <a:gd name="T70" fmla="+- 0 7408 7164"/>
                <a:gd name="T71" fmla="*/ 7408 h 3089"/>
                <a:gd name="T72" fmla="+- 0 6023 3147"/>
                <a:gd name="T73" fmla="*/ T72 w 3590"/>
                <a:gd name="T74" fmla="+- 0 7388 7164"/>
                <a:gd name="T75" fmla="*/ 7388 h 3089"/>
                <a:gd name="T76" fmla="+- 0 3267 3147"/>
                <a:gd name="T77" fmla="*/ T76 w 3590"/>
                <a:gd name="T78" fmla="+- 0 8504 7164"/>
                <a:gd name="T79" fmla="*/ 8504 h 3089"/>
                <a:gd name="T80" fmla="+- 0 5953 3147"/>
                <a:gd name="T81" fmla="*/ T80 w 3590"/>
                <a:gd name="T82" fmla="+- 0 7213 7164"/>
                <a:gd name="T83" fmla="*/ 7213 h 3089"/>
                <a:gd name="T84" fmla="+- 0 6023 3147"/>
                <a:gd name="T85" fmla="*/ T84 w 3590"/>
                <a:gd name="T86" fmla="+- 0 7287 7164"/>
                <a:gd name="T87" fmla="*/ 7287 h 3089"/>
                <a:gd name="T88" fmla="+- 0 3147 3147"/>
                <a:gd name="T89" fmla="*/ T88 w 3590"/>
                <a:gd name="T90" fmla="+- 0 8309 7164"/>
                <a:gd name="T91" fmla="*/ 8309 h 3089"/>
                <a:gd name="T92" fmla="+- 0 3264 3147"/>
                <a:gd name="T93" fmla="*/ T92 w 3590"/>
                <a:gd name="T94" fmla="+- 0 8546 7164"/>
                <a:gd name="T95" fmla="*/ 8546 h 3089"/>
                <a:gd name="T96" fmla="+- 0 3250 3147"/>
                <a:gd name="T97" fmla="*/ T96 w 3590"/>
                <a:gd name="T98" fmla="+- 0 8511 7164"/>
                <a:gd name="T99" fmla="*/ 8511 h 3089"/>
                <a:gd name="T100" fmla="+- 0 3281 3147"/>
                <a:gd name="T101" fmla="*/ T100 w 3590"/>
                <a:gd name="T102" fmla="+- 0 8539 7164"/>
                <a:gd name="T103" fmla="*/ 8539 h 3089"/>
                <a:gd name="T104" fmla="+- 0 6055 3147"/>
                <a:gd name="T105" fmla="*/ T104 w 3590"/>
                <a:gd name="T106" fmla="+- 0 7416 7164"/>
                <a:gd name="T107" fmla="*/ 7416 h 3089"/>
                <a:gd name="T108" fmla="+- 0 6737 3147"/>
                <a:gd name="T109" fmla="*/ T108 w 3590"/>
                <a:gd name="T110" fmla="+- 0 9064 7164"/>
                <a:gd name="T111" fmla="*/ 9064 h 3089"/>
                <a:gd name="T112" fmla="+- 0 6699 3147"/>
                <a:gd name="T113" fmla="*/ T112 w 3590"/>
                <a:gd name="T114" fmla="+- 0 8937 7164"/>
                <a:gd name="T115" fmla="*/ 8937 h 3089"/>
                <a:gd name="T116" fmla="+- 0 6688 3147"/>
                <a:gd name="T117" fmla="*/ T116 w 3590"/>
                <a:gd name="T118" fmla="+- 0 9113 7164"/>
                <a:gd name="T119" fmla="*/ 9113 h 3089"/>
                <a:gd name="T120" fmla="+- 0 6615 3147"/>
                <a:gd name="T121" fmla="*/ T120 w 3590"/>
                <a:gd name="T122" fmla="+- 0 9184 7164"/>
                <a:gd name="T123" fmla="*/ 9184 h 3089"/>
                <a:gd name="T124" fmla="+- 0 4046 3147"/>
                <a:gd name="T125" fmla="*/ T124 w 3590"/>
                <a:gd name="T126" fmla="+- 0 10214 7164"/>
                <a:gd name="T127" fmla="*/ 10214 h 3089"/>
                <a:gd name="T128" fmla="+- 0 3955 3147"/>
                <a:gd name="T129" fmla="*/ T128 w 3590"/>
                <a:gd name="T130" fmla="+- 0 10175 7164"/>
                <a:gd name="T131" fmla="*/ 10175 h 3089"/>
                <a:gd name="T132" fmla="+- 0 3925 3147"/>
                <a:gd name="T133" fmla="*/ T132 w 3590"/>
                <a:gd name="T134" fmla="+- 0 10129 7164"/>
                <a:gd name="T135" fmla="*/ 10129 h 3089"/>
                <a:gd name="T136" fmla="+- 0 6094 3147"/>
                <a:gd name="T137" fmla="*/ T136 w 3590"/>
                <a:gd name="T138" fmla="+- 0 7563 7164"/>
                <a:gd name="T139" fmla="*/ 7563 h 3089"/>
                <a:gd name="T140" fmla="+- 0 6688 3147"/>
                <a:gd name="T141" fmla="*/ T140 w 3590"/>
                <a:gd name="T142" fmla="+- 0 9010 7164"/>
                <a:gd name="T143" fmla="*/ 9010 h 3089"/>
                <a:gd name="T144" fmla="+- 0 6699 3147"/>
                <a:gd name="T145" fmla="*/ T144 w 3590"/>
                <a:gd name="T146" fmla="+- 0 8937 7164"/>
                <a:gd name="T147" fmla="*/ 8937 h 3089"/>
                <a:gd name="T148" fmla="+- 0 3289 3147"/>
                <a:gd name="T149" fmla="*/ T148 w 3590"/>
                <a:gd name="T150" fmla="+- 0 8659 7164"/>
                <a:gd name="T151" fmla="*/ 8659 h 3089"/>
                <a:gd name="T152" fmla="+- 0 3927 3147"/>
                <a:gd name="T153" fmla="*/ T152 w 3590"/>
                <a:gd name="T154" fmla="+- 0 10202 7164"/>
                <a:gd name="T155" fmla="*/ 10202 h 3089"/>
                <a:gd name="T156" fmla="+- 0 3964 3147"/>
                <a:gd name="T157" fmla="*/ T156 w 3590"/>
                <a:gd name="T158" fmla="+- 0 10227 7164"/>
                <a:gd name="T159" fmla="*/ 10227 h 3089"/>
                <a:gd name="T160" fmla="+- 0 3977 3147"/>
                <a:gd name="T161" fmla="*/ T160 w 3590"/>
                <a:gd name="T162" fmla="+- 0 10235 7164"/>
                <a:gd name="T163" fmla="*/ 10235 h 3089"/>
                <a:gd name="T164" fmla="+- 0 3982 3147"/>
                <a:gd name="T165" fmla="*/ T164 w 3590"/>
                <a:gd name="T166" fmla="+- 0 10239 7164"/>
                <a:gd name="T167" fmla="*/ 10239 h 3089"/>
                <a:gd name="T168" fmla="+- 0 4016 3147"/>
                <a:gd name="T169" fmla="*/ T168 w 3590"/>
                <a:gd name="T170" fmla="+- 0 10246 7164"/>
                <a:gd name="T171" fmla="*/ 10246 h 3089"/>
                <a:gd name="T172" fmla="+- 0 4057 3147"/>
                <a:gd name="T173" fmla="*/ T172 w 3590"/>
                <a:gd name="T174" fmla="+- 0 10250 7164"/>
                <a:gd name="T175" fmla="*/ 10250 h 3089"/>
                <a:gd name="T176" fmla="+- 0 4111 3147"/>
                <a:gd name="T177" fmla="*/ T176 w 3590"/>
                <a:gd name="T178" fmla="+- 0 10239 7164"/>
                <a:gd name="T179" fmla="*/ 10239 h 3089"/>
                <a:gd name="T180" fmla="+- 0 4116 3147"/>
                <a:gd name="T181" fmla="*/ T180 w 3590"/>
                <a:gd name="T182" fmla="+- 0 10237 7164"/>
                <a:gd name="T183" fmla="*/ 10237 h 3089"/>
                <a:gd name="T184" fmla="+- 0 6631 3147"/>
                <a:gd name="T185" fmla="*/ T184 w 3590"/>
                <a:gd name="T186" fmla="+- 0 9218 7164"/>
                <a:gd name="T187" fmla="*/ 9218 h 3089"/>
                <a:gd name="T188" fmla="+- 0 6671 3147"/>
                <a:gd name="T189" fmla="*/ T188 w 3590"/>
                <a:gd name="T190" fmla="+- 0 9192 7164"/>
                <a:gd name="T191" fmla="*/ 9192 h 3089"/>
                <a:gd name="T192" fmla="+- 0 6687 3147"/>
                <a:gd name="T193" fmla="*/ T192 w 3590"/>
                <a:gd name="T194" fmla="+- 0 9183 7164"/>
                <a:gd name="T195" fmla="*/ 9183 h 3089"/>
                <a:gd name="T196" fmla="+- 0 6707 3147"/>
                <a:gd name="T197" fmla="*/ T196 w 3590"/>
                <a:gd name="T198" fmla="+- 0 9152 7164"/>
                <a:gd name="T199" fmla="*/ 9152 h 3089"/>
                <a:gd name="T200" fmla="+- 0 6723 3147"/>
                <a:gd name="T201" fmla="*/ T200 w 3590"/>
                <a:gd name="T202" fmla="+- 0 9127 7164"/>
                <a:gd name="T203" fmla="*/ 9127 h 3089"/>
                <a:gd name="T204" fmla="+- 0 6728 3147"/>
                <a:gd name="T205" fmla="*/ T204 w 3590"/>
                <a:gd name="T206" fmla="+- 0 9107 7164"/>
                <a:gd name="T207" fmla="*/ 9107 h 3089"/>
                <a:gd name="T208" fmla="+- 0 6737 3147"/>
                <a:gd name="T209" fmla="*/ T208 w 3590"/>
                <a:gd name="T210" fmla="+- 0 9064 7164"/>
                <a:gd name="T211" fmla="*/ 9064 h 30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590" h="3089">
                  <a:moveTo>
                    <a:pt x="2169" y="1977"/>
                  </a:moveTo>
                  <a:lnTo>
                    <a:pt x="2137" y="1898"/>
                  </a:lnTo>
                  <a:lnTo>
                    <a:pt x="2137" y="1949"/>
                  </a:lnTo>
                  <a:lnTo>
                    <a:pt x="2015" y="1998"/>
                  </a:lnTo>
                  <a:lnTo>
                    <a:pt x="1810" y="1491"/>
                  </a:lnTo>
                  <a:lnTo>
                    <a:pt x="1914" y="1449"/>
                  </a:lnTo>
                  <a:lnTo>
                    <a:pt x="2120" y="1956"/>
                  </a:lnTo>
                  <a:lnTo>
                    <a:pt x="2137" y="1949"/>
                  </a:lnTo>
                  <a:lnTo>
                    <a:pt x="2137" y="1898"/>
                  </a:lnTo>
                  <a:lnTo>
                    <a:pt x="1935" y="1400"/>
                  </a:lnTo>
                  <a:lnTo>
                    <a:pt x="1761" y="1471"/>
                  </a:lnTo>
                  <a:lnTo>
                    <a:pt x="1995" y="2047"/>
                  </a:lnTo>
                  <a:lnTo>
                    <a:pt x="2012" y="2040"/>
                  </a:lnTo>
                  <a:lnTo>
                    <a:pt x="2030" y="2033"/>
                  </a:lnTo>
                  <a:lnTo>
                    <a:pt x="2134" y="1991"/>
                  </a:lnTo>
                  <a:lnTo>
                    <a:pt x="2151" y="1984"/>
                  </a:lnTo>
                  <a:lnTo>
                    <a:pt x="2169" y="1977"/>
                  </a:lnTo>
                  <a:close/>
                  <a:moveTo>
                    <a:pt x="2673" y="2016"/>
                  </a:moveTo>
                  <a:lnTo>
                    <a:pt x="2624" y="1895"/>
                  </a:lnTo>
                  <a:lnTo>
                    <a:pt x="2624" y="1996"/>
                  </a:lnTo>
                  <a:lnTo>
                    <a:pt x="2449" y="2066"/>
                  </a:lnTo>
                  <a:lnTo>
                    <a:pt x="2067" y="1122"/>
                  </a:lnTo>
                  <a:lnTo>
                    <a:pt x="2242" y="1051"/>
                  </a:lnTo>
                  <a:lnTo>
                    <a:pt x="2624" y="1996"/>
                  </a:lnTo>
                  <a:lnTo>
                    <a:pt x="2624" y="1895"/>
                  </a:lnTo>
                  <a:lnTo>
                    <a:pt x="2262" y="1002"/>
                  </a:lnTo>
                  <a:lnTo>
                    <a:pt x="2017" y="1101"/>
                  </a:lnTo>
                  <a:lnTo>
                    <a:pt x="2429" y="2116"/>
                  </a:lnTo>
                  <a:lnTo>
                    <a:pt x="2446" y="2108"/>
                  </a:lnTo>
                  <a:lnTo>
                    <a:pt x="2464" y="2101"/>
                  </a:lnTo>
                  <a:lnTo>
                    <a:pt x="2638" y="2030"/>
                  </a:lnTo>
                  <a:lnTo>
                    <a:pt x="2656" y="2023"/>
                  </a:lnTo>
                  <a:lnTo>
                    <a:pt x="2673" y="2016"/>
                  </a:lnTo>
                  <a:close/>
                  <a:moveTo>
                    <a:pt x="2926" y="244"/>
                  </a:moveTo>
                  <a:lnTo>
                    <a:pt x="2876" y="123"/>
                  </a:lnTo>
                  <a:lnTo>
                    <a:pt x="2876" y="224"/>
                  </a:lnTo>
                  <a:lnTo>
                    <a:pt x="120" y="1340"/>
                  </a:lnTo>
                  <a:lnTo>
                    <a:pt x="49" y="1165"/>
                  </a:lnTo>
                  <a:lnTo>
                    <a:pt x="2806" y="49"/>
                  </a:lnTo>
                  <a:lnTo>
                    <a:pt x="2876" y="224"/>
                  </a:lnTo>
                  <a:lnTo>
                    <a:pt x="2876" y="123"/>
                  </a:lnTo>
                  <a:lnTo>
                    <a:pt x="2826" y="0"/>
                  </a:lnTo>
                  <a:lnTo>
                    <a:pt x="0" y="1145"/>
                  </a:lnTo>
                  <a:lnTo>
                    <a:pt x="100" y="1389"/>
                  </a:lnTo>
                  <a:lnTo>
                    <a:pt x="117" y="1382"/>
                  </a:lnTo>
                  <a:lnTo>
                    <a:pt x="32" y="1173"/>
                  </a:lnTo>
                  <a:lnTo>
                    <a:pt x="103" y="1347"/>
                  </a:lnTo>
                  <a:lnTo>
                    <a:pt x="117" y="1382"/>
                  </a:lnTo>
                  <a:lnTo>
                    <a:pt x="134" y="1375"/>
                  </a:lnTo>
                  <a:lnTo>
                    <a:pt x="2891" y="259"/>
                  </a:lnTo>
                  <a:lnTo>
                    <a:pt x="2908" y="252"/>
                  </a:lnTo>
                  <a:lnTo>
                    <a:pt x="2926" y="244"/>
                  </a:lnTo>
                  <a:close/>
                  <a:moveTo>
                    <a:pt x="3590" y="1900"/>
                  </a:moveTo>
                  <a:lnTo>
                    <a:pt x="3577" y="1835"/>
                  </a:lnTo>
                  <a:lnTo>
                    <a:pt x="3552" y="1773"/>
                  </a:lnTo>
                  <a:lnTo>
                    <a:pt x="3552" y="1899"/>
                  </a:lnTo>
                  <a:lnTo>
                    <a:pt x="3541" y="1949"/>
                  </a:lnTo>
                  <a:lnTo>
                    <a:pt x="3513" y="1991"/>
                  </a:lnTo>
                  <a:lnTo>
                    <a:pt x="3468" y="2020"/>
                  </a:lnTo>
                  <a:lnTo>
                    <a:pt x="953" y="3039"/>
                  </a:lnTo>
                  <a:lnTo>
                    <a:pt x="899" y="3050"/>
                  </a:lnTo>
                  <a:lnTo>
                    <a:pt x="850" y="3039"/>
                  </a:lnTo>
                  <a:lnTo>
                    <a:pt x="808" y="3011"/>
                  </a:lnTo>
                  <a:lnTo>
                    <a:pt x="778" y="2965"/>
                  </a:lnTo>
                  <a:lnTo>
                    <a:pt x="191" y="1515"/>
                  </a:lnTo>
                  <a:lnTo>
                    <a:pt x="2947" y="399"/>
                  </a:lnTo>
                  <a:lnTo>
                    <a:pt x="3541" y="1846"/>
                  </a:lnTo>
                  <a:lnTo>
                    <a:pt x="3552" y="1899"/>
                  </a:lnTo>
                  <a:lnTo>
                    <a:pt x="3552" y="1773"/>
                  </a:lnTo>
                  <a:lnTo>
                    <a:pt x="2968" y="350"/>
                  </a:lnTo>
                  <a:lnTo>
                    <a:pt x="142" y="1495"/>
                  </a:lnTo>
                  <a:lnTo>
                    <a:pt x="744" y="2982"/>
                  </a:lnTo>
                  <a:lnTo>
                    <a:pt x="780" y="3038"/>
                  </a:lnTo>
                  <a:lnTo>
                    <a:pt x="790" y="3045"/>
                  </a:lnTo>
                  <a:lnTo>
                    <a:pt x="817" y="3063"/>
                  </a:lnTo>
                  <a:lnTo>
                    <a:pt x="818" y="3063"/>
                  </a:lnTo>
                  <a:lnTo>
                    <a:pt x="830" y="3071"/>
                  </a:lnTo>
                  <a:lnTo>
                    <a:pt x="834" y="3074"/>
                  </a:lnTo>
                  <a:lnTo>
                    <a:pt x="835" y="3075"/>
                  </a:lnTo>
                  <a:lnTo>
                    <a:pt x="863" y="3081"/>
                  </a:lnTo>
                  <a:lnTo>
                    <a:pt x="869" y="3082"/>
                  </a:lnTo>
                  <a:lnTo>
                    <a:pt x="899" y="3088"/>
                  </a:lnTo>
                  <a:lnTo>
                    <a:pt x="910" y="3086"/>
                  </a:lnTo>
                  <a:lnTo>
                    <a:pt x="917" y="3085"/>
                  </a:lnTo>
                  <a:lnTo>
                    <a:pt x="964" y="3075"/>
                  </a:lnTo>
                  <a:lnTo>
                    <a:pt x="966" y="3075"/>
                  </a:lnTo>
                  <a:lnTo>
                    <a:pt x="969" y="3073"/>
                  </a:lnTo>
                  <a:lnTo>
                    <a:pt x="3480" y="2056"/>
                  </a:lnTo>
                  <a:lnTo>
                    <a:pt x="3484" y="2054"/>
                  </a:lnTo>
                  <a:lnTo>
                    <a:pt x="3486" y="2054"/>
                  </a:lnTo>
                  <a:lnTo>
                    <a:pt x="3524" y="2028"/>
                  </a:lnTo>
                  <a:lnTo>
                    <a:pt x="3530" y="2025"/>
                  </a:lnTo>
                  <a:lnTo>
                    <a:pt x="3540" y="2019"/>
                  </a:lnTo>
                  <a:lnTo>
                    <a:pt x="3557" y="1993"/>
                  </a:lnTo>
                  <a:lnTo>
                    <a:pt x="3560" y="1988"/>
                  </a:lnTo>
                  <a:lnTo>
                    <a:pt x="3576" y="1964"/>
                  </a:lnTo>
                  <a:lnTo>
                    <a:pt x="3576" y="1963"/>
                  </a:lnTo>
                  <a:lnTo>
                    <a:pt x="3578" y="1958"/>
                  </a:lnTo>
                  <a:lnTo>
                    <a:pt x="3581" y="1943"/>
                  </a:lnTo>
                  <a:lnTo>
                    <a:pt x="3585" y="1924"/>
                  </a:lnTo>
                  <a:lnTo>
                    <a:pt x="3590" y="190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17" name="Picture 1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3308"/>
              <a:ext cx="4824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392"/>
              <a:ext cx="5384" cy="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3936"/>
              <a:ext cx="4186" cy="5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5668"/>
              <a:ext cx="4744" cy="4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2204"/>
              <a:ext cx="4116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" y="2644"/>
              <a:ext cx="268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" y="1684"/>
              <a:ext cx="3832" cy="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17.png"/>
          <p:cNvPicPr/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5358218" y="2516834"/>
            <a:ext cx="5726654" cy="14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1" y="473088"/>
            <a:ext cx="1507510" cy="13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34" y="2471750"/>
            <a:ext cx="1750331" cy="15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70" y="1337333"/>
            <a:ext cx="1696371" cy="15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91" y="474623"/>
            <a:ext cx="2354009" cy="214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30" y="778567"/>
            <a:ext cx="2128052" cy="19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0"/>
          <p:cNvSpPr>
            <a:spLocks/>
          </p:cNvSpPr>
          <p:nvPr/>
        </p:nvSpPr>
        <p:spPr bwMode="auto">
          <a:xfrm>
            <a:off x="4762090" y="584380"/>
            <a:ext cx="2294147" cy="1280249"/>
          </a:xfrm>
          <a:custGeom>
            <a:avLst/>
            <a:gdLst>
              <a:gd name="T0" fmla="+- 0 5373 5169"/>
              <a:gd name="T1" fmla="*/ T0 w 2721"/>
              <a:gd name="T2" fmla="+- 0 2771 1659"/>
              <a:gd name="T3" fmla="*/ 2771 h 1668"/>
              <a:gd name="T4" fmla="+- 0 5344 5169"/>
              <a:gd name="T5" fmla="*/ T4 w 2721"/>
              <a:gd name="T6" fmla="+- 0 2800 1659"/>
              <a:gd name="T7" fmla="*/ 2800 h 1668"/>
              <a:gd name="T8" fmla="+- 0 6778 5169"/>
              <a:gd name="T9" fmla="*/ T8 w 2721"/>
              <a:gd name="T10" fmla="+- 0 1850 1659"/>
              <a:gd name="T11" fmla="*/ 1850 h 1668"/>
              <a:gd name="T12" fmla="+- 0 6944 5169"/>
              <a:gd name="T13" fmla="*/ T12 w 2721"/>
              <a:gd name="T14" fmla="+- 0 1740 1659"/>
              <a:gd name="T15" fmla="*/ 1740 h 1668"/>
              <a:gd name="T16" fmla="+- 0 6924 5169"/>
              <a:gd name="T17" fmla="*/ T16 w 2721"/>
              <a:gd name="T18" fmla="+- 0 1792 1659"/>
              <a:gd name="T19" fmla="*/ 1792 h 1668"/>
              <a:gd name="T20" fmla="+- 0 6861 5169"/>
              <a:gd name="T21" fmla="*/ T20 w 2721"/>
              <a:gd name="T22" fmla="+- 0 2939 1659"/>
              <a:gd name="T23" fmla="*/ 2939 h 1668"/>
              <a:gd name="T24" fmla="+- 0 6485 5169"/>
              <a:gd name="T25" fmla="*/ T24 w 2721"/>
              <a:gd name="T26" fmla="+- 0 3151 1659"/>
              <a:gd name="T27" fmla="*/ 3151 h 1668"/>
              <a:gd name="T28" fmla="+- 0 5900 5169"/>
              <a:gd name="T29" fmla="*/ T28 w 2721"/>
              <a:gd name="T30" fmla="+- 0 3122 1659"/>
              <a:gd name="T31" fmla="*/ 3122 h 1668"/>
              <a:gd name="T32" fmla="+- 0 5301 5169"/>
              <a:gd name="T33" fmla="*/ T32 w 2721"/>
              <a:gd name="T34" fmla="+- 0 2946 1659"/>
              <a:gd name="T35" fmla="*/ 2946 h 1668"/>
              <a:gd name="T36" fmla="+- 0 5228 5169"/>
              <a:gd name="T37" fmla="*/ T36 w 2721"/>
              <a:gd name="T38" fmla="+- 0 2917 1659"/>
              <a:gd name="T39" fmla="*/ 2917 h 1668"/>
              <a:gd name="T40" fmla="+- 0 5198 5169"/>
              <a:gd name="T41" fmla="*/ T40 w 2721"/>
              <a:gd name="T42" fmla="+- 0 2844 1659"/>
              <a:gd name="T43" fmla="*/ 2844 h 1668"/>
              <a:gd name="T44" fmla="+- 0 5198 5169"/>
              <a:gd name="T45" fmla="*/ T44 w 2721"/>
              <a:gd name="T46" fmla="+- 0 1790 1659"/>
              <a:gd name="T47" fmla="*/ 1790 h 1668"/>
              <a:gd name="T48" fmla="+- 0 5228 5169"/>
              <a:gd name="T49" fmla="*/ T48 w 2721"/>
              <a:gd name="T50" fmla="+- 0 1718 1659"/>
              <a:gd name="T51" fmla="*/ 1718 h 1668"/>
              <a:gd name="T52" fmla="+- 0 5269 5169"/>
              <a:gd name="T53" fmla="*/ T52 w 2721"/>
              <a:gd name="T54" fmla="+- 0 1695 1659"/>
              <a:gd name="T55" fmla="*/ 1695 h 1668"/>
              <a:gd name="T56" fmla="+- 0 6916 5169"/>
              <a:gd name="T57" fmla="*/ T56 w 2721"/>
              <a:gd name="T58" fmla="+- 0 1751 1659"/>
              <a:gd name="T59" fmla="*/ 1751 h 1668"/>
              <a:gd name="T60" fmla="+- 0 6911 5169"/>
              <a:gd name="T61" fmla="*/ T60 w 2721"/>
              <a:gd name="T62" fmla="+- 0 1695 1659"/>
              <a:gd name="T63" fmla="*/ 1695 h 1668"/>
              <a:gd name="T64" fmla="+- 0 5298 5169"/>
              <a:gd name="T65" fmla="*/ T64 w 2721"/>
              <a:gd name="T66" fmla="+- 0 1659 1659"/>
              <a:gd name="T67" fmla="*/ 1659 h 1668"/>
              <a:gd name="T68" fmla="+- 0 5169 5169"/>
              <a:gd name="T69" fmla="*/ T68 w 2721"/>
              <a:gd name="T70" fmla="+- 0 2845 1659"/>
              <a:gd name="T71" fmla="*/ 2845 h 1668"/>
              <a:gd name="T72" fmla="+- 0 5871 5169"/>
              <a:gd name="T73" fmla="*/ T72 w 2721"/>
              <a:gd name="T74" fmla="+- 0 2976 1659"/>
              <a:gd name="T75" fmla="*/ 2976 h 1668"/>
              <a:gd name="T76" fmla="+- 0 6514 5169"/>
              <a:gd name="T77" fmla="*/ T76 w 2721"/>
              <a:gd name="T78" fmla="+- 0 3312 1659"/>
              <a:gd name="T79" fmla="*/ 3312 h 1668"/>
              <a:gd name="T80" fmla="+- 0 6251 5169"/>
              <a:gd name="T81" fmla="*/ T80 w 2721"/>
              <a:gd name="T82" fmla="+- 0 2976 1659"/>
              <a:gd name="T83" fmla="*/ 2976 h 1668"/>
              <a:gd name="T84" fmla="+- 0 6902 5169"/>
              <a:gd name="T85" fmla="*/ T84 w 2721"/>
              <a:gd name="T86" fmla="+- 0 2946 1659"/>
              <a:gd name="T87" fmla="*/ 2946 h 1668"/>
              <a:gd name="T88" fmla="+- 0 6915 5169"/>
              <a:gd name="T89" fmla="*/ T88 w 2721"/>
              <a:gd name="T90" fmla="+- 0 2938 1659"/>
              <a:gd name="T91" fmla="*/ 2938 h 1668"/>
              <a:gd name="T92" fmla="+- 0 6945 5169"/>
              <a:gd name="T93" fmla="*/ T92 w 2721"/>
              <a:gd name="T94" fmla="+- 0 2887 1659"/>
              <a:gd name="T95" fmla="*/ 2887 h 1668"/>
              <a:gd name="T96" fmla="+- 0 6953 5169"/>
              <a:gd name="T97" fmla="*/ T96 w 2721"/>
              <a:gd name="T98" fmla="+- 0 1793 1659"/>
              <a:gd name="T99" fmla="*/ 1793 h 1668"/>
              <a:gd name="T100" fmla="+- 0 7563 5169"/>
              <a:gd name="T101" fmla="*/ T100 w 2721"/>
              <a:gd name="T102" fmla="+- 0 3023 1659"/>
              <a:gd name="T103" fmla="*/ 3023 h 1668"/>
              <a:gd name="T104" fmla="+- 0 7542 5169"/>
              <a:gd name="T105" fmla="*/ T104 w 2721"/>
              <a:gd name="T106" fmla="+- 0 2982 1659"/>
              <a:gd name="T107" fmla="*/ 2982 h 1668"/>
              <a:gd name="T108" fmla="+- 0 7538 5169"/>
              <a:gd name="T109" fmla="*/ T108 w 2721"/>
              <a:gd name="T110" fmla="+- 0 3049 1659"/>
              <a:gd name="T111" fmla="*/ 3049 h 1668"/>
              <a:gd name="T112" fmla="+- 0 7465 5169"/>
              <a:gd name="T113" fmla="*/ T112 w 2721"/>
              <a:gd name="T114" fmla="+- 0 3122 1659"/>
              <a:gd name="T115" fmla="*/ 3122 h 1668"/>
              <a:gd name="T116" fmla="+- 0 7413 5169"/>
              <a:gd name="T117" fmla="*/ T116 w 2721"/>
              <a:gd name="T118" fmla="+- 0 3101 1659"/>
              <a:gd name="T119" fmla="*/ 3101 h 1668"/>
              <a:gd name="T120" fmla="+- 0 7393 5169"/>
              <a:gd name="T121" fmla="*/ T120 w 2721"/>
              <a:gd name="T122" fmla="+- 0 3052 1659"/>
              <a:gd name="T123" fmla="*/ 3052 h 1668"/>
              <a:gd name="T124" fmla="+- 0 7400 5169"/>
              <a:gd name="T125" fmla="*/ T124 w 2721"/>
              <a:gd name="T126" fmla="+- 0 3018 1659"/>
              <a:gd name="T127" fmla="*/ 3018 h 1668"/>
              <a:gd name="T128" fmla="+- 0 7435 5169"/>
              <a:gd name="T129" fmla="*/ T128 w 2721"/>
              <a:gd name="T130" fmla="+- 0 2982 1659"/>
              <a:gd name="T131" fmla="*/ 2982 h 1668"/>
              <a:gd name="T132" fmla="+- 0 7495 5169"/>
              <a:gd name="T133" fmla="*/ T132 w 2721"/>
              <a:gd name="T134" fmla="+- 0 2981 1659"/>
              <a:gd name="T135" fmla="*/ 2981 h 1668"/>
              <a:gd name="T136" fmla="+- 0 7505 5169"/>
              <a:gd name="T137" fmla="*/ T136 w 2721"/>
              <a:gd name="T138" fmla="+- 0 2954 1659"/>
              <a:gd name="T139" fmla="*/ 2954 h 1668"/>
              <a:gd name="T140" fmla="+- 0 7362 5169"/>
              <a:gd name="T141" fmla="*/ T140 w 2721"/>
              <a:gd name="T142" fmla="+- 0 3049 1659"/>
              <a:gd name="T143" fmla="*/ 3049 h 1668"/>
              <a:gd name="T144" fmla="+- 0 7505 5169"/>
              <a:gd name="T145" fmla="*/ T144 w 2721"/>
              <a:gd name="T146" fmla="+- 0 3144 1659"/>
              <a:gd name="T147" fmla="*/ 3144 h 1668"/>
              <a:gd name="T148" fmla="+- 0 7542 5169"/>
              <a:gd name="T149" fmla="*/ T148 w 2721"/>
              <a:gd name="T150" fmla="+- 0 3116 1659"/>
              <a:gd name="T151" fmla="*/ 3116 h 1668"/>
              <a:gd name="T152" fmla="+- 0 7563 5169"/>
              <a:gd name="T153" fmla="*/ T152 w 2721"/>
              <a:gd name="T154" fmla="+- 0 3075 1659"/>
              <a:gd name="T155" fmla="*/ 3075 h 1668"/>
              <a:gd name="T156" fmla="+- 0 7742 5169"/>
              <a:gd name="T157" fmla="*/ T156 w 2721"/>
              <a:gd name="T158" fmla="+- 0 2098 1659"/>
              <a:gd name="T159" fmla="*/ 2098 h 1668"/>
              <a:gd name="T160" fmla="+- 0 7742 5169"/>
              <a:gd name="T161" fmla="*/ T160 w 2721"/>
              <a:gd name="T162" fmla="+- 0 2069 1659"/>
              <a:gd name="T163" fmla="*/ 2069 h 1668"/>
              <a:gd name="T164" fmla="+- 0 7772 5169"/>
              <a:gd name="T165" fmla="*/ T164 w 2721"/>
              <a:gd name="T166" fmla="+- 0 2244 1659"/>
              <a:gd name="T167" fmla="*/ 2244 h 1668"/>
              <a:gd name="T168" fmla="+- 0 7742 5169"/>
              <a:gd name="T169" fmla="*/ T168 w 2721"/>
              <a:gd name="T170" fmla="+- 0 1776 1659"/>
              <a:gd name="T171" fmla="*/ 1776 h 1668"/>
              <a:gd name="T172" fmla="+- 0 7742 5169"/>
              <a:gd name="T173" fmla="*/ T172 w 2721"/>
              <a:gd name="T174" fmla="+- 0 1805 1659"/>
              <a:gd name="T175" fmla="*/ 1805 h 1668"/>
              <a:gd name="T176" fmla="+- 0 7772 5169"/>
              <a:gd name="T177" fmla="*/ T176 w 2721"/>
              <a:gd name="T178" fmla="+- 0 1966 1659"/>
              <a:gd name="T179" fmla="*/ 1966 h 1668"/>
              <a:gd name="T180" fmla="+- 0 7889 5169"/>
              <a:gd name="T181" fmla="*/ T180 w 2721"/>
              <a:gd name="T182" fmla="+- 0 1789 1659"/>
              <a:gd name="T183" fmla="*/ 1789 h 1668"/>
              <a:gd name="T184" fmla="+- 0 7864 5169"/>
              <a:gd name="T185" fmla="*/ T184 w 2721"/>
              <a:gd name="T186" fmla="+- 0 1716 1659"/>
              <a:gd name="T187" fmla="*/ 1716 h 1668"/>
              <a:gd name="T188" fmla="+- 0 7830 5169"/>
              <a:gd name="T189" fmla="*/ T188 w 2721"/>
              <a:gd name="T190" fmla="+- 0 3268 1659"/>
              <a:gd name="T191" fmla="*/ 3268 h 1668"/>
              <a:gd name="T192" fmla="+- 0 7141 5169"/>
              <a:gd name="T193" fmla="*/ T192 w 2721"/>
              <a:gd name="T194" fmla="+- 0 3291 1659"/>
              <a:gd name="T195" fmla="*/ 3291 h 1668"/>
              <a:gd name="T196" fmla="+- 0 7098 5169"/>
              <a:gd name="T197" fmla="*/ T196 w 2721"/>
              <a:gd name="T198" fmla="+- 0 3266 1659"/>
              <a:gd name="T199" fmla="*/ 3266 h 1668"/>
              <a:gd name="T200" fmla="+- 0 7069 5169"/>
              <a:gd name="T201" fmla="*/ T200 w 2721"/>
              <a:gd name="T202" fmla="+- 0 3194 1659"/>
              <a:gd name="T203" fmla="*/ 3194 h 1668"/>
              <a:gd name="T204" fmla="+- 0 7077 5169"/>
              <a:gd name="T205" fmla="*/ T204 w 2721"/>
              <a:gd name="T206" fmla="+- 0 1754 1659"/>
              <a:gd name="T207" fmla="*/ 1754 h 1668"/>
              <a:gd name="T208" fmla="+- 0 7103 5169"/>
              <a:gd name="T209" fmla="*/ T208 w 2721"/>
              <a:gd name="T210" fmla="+- 0 1716 1659"/>
              <a:gd name="T211" fmla="*/ 1716 h 1668"/>
              <a:gd name="T212" fmla="+- 0 7756 5169"/>
              <a:gd name="T213" fmla="*/ T212 w 2721"/>
              <a:gd name="T214" fmla="+- 0 1689 1659"/>
              <a:gd name="T215" fmla="*/ 1689 h 1668"/>
              <a:gd name="T216" fmla="+- 0 7860 5169"/>
              <a:gd name="T217" fmla="*/ T216 w 2721"/>
              <a:gd name="T218" fmla="+- 0 1711 1659"/>
              <a:gd name="T219" fmla="*/ 1711 h 1668"/>
              <a:gd name="T220" fmla="+- 0 7837 5169"/>
              <a:gd name="T221" fmla="*/ T220 w 2721"/>
              <a:gd name="T222" fmla="+- 0 1688 1659"/>
              <a:gd name="T223" fmla="*/ 1688 h 1668"/>
              <a:gd name="T224" fmla="+- 0 7078 5169"/>
              <a:gd name="T225" fmla="*/ T224 w 2721"/>
              <a:gd name="T226" fmla="+- 0 1698 1659"/>
              <a:gd name="T227" fmla="*/ 1698 h 1668"/>
              <a:gd name="T228" fmla="+- 0 7078 5169"/>
              <a:gd name="T229" fmla="*/ T228 w 2721"/>
              <a:gd name="T230" fmla="+- 0 3289 1659"/>
              <a:gd name="T231" fmla="*/ 3289 h 1668"/>
              <a:gd name="T232" fmla="+- 0 7837 5169"/>
              <a:gd name="T233" fmla="*/ T232 w 2721"/>
              <a:gd name="T234" fmla="+- 0 3298 1659"/>
              <a:gd name="T235" fmla="*/ 3298 h 1668"/>
              <a:gd name="T236" fmla="+- 0 7864 5169"/>
              <a:gd name="T237" fmla="*/ T236 w 2721"/>
              <a:gd name="T238" fmla="+- 0 3270 1659"/>
              <a:gd name="T239" fmla="*/ 3270 h 1668"/>
              <a:gd name="T240" fmla="+- 0 7889 5169"/>
              <a:gd name="T241" fmla="*/ T240 w 2721"/>
              <a:gd name="T242" fmla="+- 0 3196 1659"/>
              <a:gd name="T243" fmla="*/ 3196 h 1668"/>
              <a:gd name="T244" fmla="+- 0 7889 5169"/>
              <a:gd name="T245" fmla="*/ T244 w 2721"/>
              <a:gd name="T246" fmla="+- 0 1789 1659"/>
              <a:gd name="T247" fmla="*/ 1789 h 16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2721" h="1668">
                <a:moveTo>
                  <a:pt x="1609" y="176"/>
                </a:moveTo>
                <a:lnTo>
                  <a:pt x="1579" y="176"/>
                </a:lnTo>
                <a:lnTo>
                  <a:pt x="1579" y="205"/>
                </a:lnTo>
                <a:lnTo>
                  <a:pt x="1579" y="1112"/>
                </a:lnTo>
                <a:lnTo>
                  <a:pt x="204" y="1112"/>
                </a:lnTo>
                <a:lnTo>
                  <a:pt x="204" y="205"/>
                </a:lnTo>
                <a:lnTo>
                  <a:pt x="1579" y="205"/>
                </a:lnTo>
                <a:lnTo>
                  <a:pt x="1579" y="176"/>
                </a:lnTo>
                <a:lnTo>
                  <a:pt x="175" y="176"/>
                </a:lnTo>
                <a:lnTo>
                  <a:pt x="175" y="1141"/>
                </a:lnTo>
                <a:lnTo>
                  <a:pt x="1609" y="1141"/>
                </a:lnTo>
                <a:lnTo>
                  <a:pt x="1609" y="1127"/>
                </a:lnTo>
                <a:lnTo>
                  <a:pt x="1609" y="1112"/>
                </a:lnTo>
                <a:lnTo>
                  <a:pt x="1609" y="205"/>
                </a:lnTo>
                <a:lnTo>
                  <a:pt x="1609" y="191"/>
                </a:lnTo>
                <a:lnTo>
                  <a:pt x="1609" y="176"/>
                </a:lnTo>
                <a:close/>
                <a:moveTo>
                  <a:pt x="1784" y="130"/>
                </a:moveTo>
                <a:lnTo>
                  <a:pt x="1777" y="95"/>
                </a:lnTo>
                <a:lnTo>
                  <a:pt x="1776" y="89"/>
                </a:lnTo>
                <a:lnTo>
                  <a:pt x="1775" y="81"/>
                </a:lnTo>
                <a:lnTo>
                  <a:pt x="1761" y="61"/>
                </a:lnTo>
                <a:lnTo>
                  <a:pt x="1759" y="57"/>
                </a:lnTo>
                <a:lnTo>
                  <a:pt x="1755" y="52"/>
                </a:lnTo>
                <a:lnTo>
                  <a:pt x="1755" y="133"/>
                </a:lnTo>
                <a:lnTo>
                  <a:pt x="1755" y="1183"/>
                </a:lnTo>
                <a:lnTo>
                  <a:pt x="1747" y="1225"/>
                </a:lnTo>
                <a:lnTo>
                  <a:pt x="1725" y="1257"/>
                </a:lnTo>
                <a:lnTo>
                  <a:pt x="1692" y="1280"/>
                </a:lnTo>
                <a:lnTo>
                  <a:pt x="1651" y="1287"/>
                </a:lnTo>
                <a:lnTo>
                  <a:pt x="1053" y="1287"/>
                </a:lnTo>
                <a:lnTo>
                  <a:pt x="1053" y="1492"/>
                </a:lnTo>
                <a:lnTo>
                  <a:pt x="1316" y="1492"/>
                </a:lnTo>
                <a:lnTo>
                  <a:pt x="1316" y="1639"/>
                </a:lnTo>
                <a:lnTo>
                  <a:pt x="468" y="1639"/>
                </a:lnTo>
                <a:lnTo>
                  <a:pt x="468" y="1492"/>
                </a:lnTo>
                <a:lnTo>
                  <a:pt x="731" y="1492"/>
                </a:lnTo>
                <a:lnTo>
                  <a:pt x="731" y="1463"/>
                </a:lnTo>
                <a:lnTo>
                  <a:pt x="731" y="1317"/>
                </a:lnTo>
                <a:lnTo>
                  <a:pt x="731" y="1302"/>
                </a:lnTo>
                <a:lnTo>
                  <a:pt x="731" y="1288"/>
                </a:lnTo>
                <a:lnTo>
                  <a:pt x="731" y="1287"/>
                </a:lnTo>
                <a:lnTo>
                  <a:pt x="132" y="1287"/>
                </a:lnTo>
                <a:lnTo>
                  <a:pt x="100" y="1281"/>
                </a:lnTo>
                <a:lnTo>
                  <a:pt x="91" y="1280"/>
                </a:lnTo>
                <a:lnTo>
                  <a:pt x="90" y="1279"/>
                </a:lnTo>
                <a:lnTo>
                  <a:pt x="62" y="1260"/>
                </a:lnTo>
                <a:lnTo>
                  <a:pt x="59" y="1258"/>
                </a:lnTo>
                <a:lnTo>
                  <a:pt x="58" y="1256"/>
                </a:lnTo>
                <a:lnTo>
                  <a:pt x="39" y="1228"/>
                </a:lnTo>
                <a:lnTo>
                  <a:pt x="37" y="1225"/>
                </a:lnTo>
                <a:lnTo>
                  <a:pt x="36" y="1223"/>
                </a:lnTo>
                <a:lnTo>
                  <a:pt x="29" y="1185"/>
                </a:lnTo>
                <a:lnTo>
                  <a:pt x="29" y="1183"/>
                </a:lnTo>
                <a:lnTo>
                  <a:pt x="29" y="1182"/>
                </a:lnTo>
                <a:lnTo>
                  <a:pt x="29" y="134"/>
                </a:lnTo>
                <a:lnTo>
                  <a:pt x="29" y="133"/>
                </a:lnTo>
                <a:lnTo>
                  <a:pt x="29" y="131"/>
                </a:lnTo>
                <a:lnTo>
                  <a:pt x="36" y="95"/>
                </a:lnTo>
                <a:lnTo>
                  <a:pt x="37" y="92"/>
                </a:lnTo>
                <a:lnTo>
                  <a:pt x="39" y="89"/>
                </a:lnTo>
                <a:lnTo>
                  <a:pt x="58" y="61"/>
                </a:lnTo>
                <a:lnTo>
                  <a:pt x="59" y="59"/>
                </a:lnTo>
                <a:lnTo>
                  <a:pt x="62" y="57"/>
                </a:lnTo>
                <a:lnTo>
                  <a:pt x="90" y="38"/>
                </a:lnTo>
                <a:lnTo>
                  <a:pt x="91" y="38"/>
                </a:lnTo>
                <a:lnTo>
                  <a:pt x="100" y="36"/>
                </a:lnTo>
                <a:lnTo>
                  <a:pt x="132" y="30"/>
                </a:lnTo>
                <a:lnTo>
                  <a:pt x="1651" y="30"/>
                </a:lnTo>
                <a:lnTo>
                  <a:pt x="1692" y="38"/>
                </a:lnTo>
                <a:lnTo>
                  <a:pt x="1725" y="60"/>
                </a:lnTo>
                <a:lnTo>
                  <a:pt x="1747" y="92"/>
                </a:lnTo>
                <a:lnTo>
                  <a:pt x="1755" y="133"/>
                </a:lnTo>
                <a:lnTo>
                  <a:pt x="1755" y="52"/>
                </a:lnTo>
                <a:lnTo>
                  <a:pt x="1746" y="39"/>
                </a:lnTo>
                <a:lnTo>
                  <a:pt x="1746" y="38"/>
                </a:lnTo>
                <a:lnTo>
                  <a:pt x="1742" y="36"/>
                </a:lnTo>
                <a:lnTo>
                  <a:pt x="1733" y="30"/>
                </a:lnTo>
                <a:lnTo>
                  <a:pt x="1733" y="29"/>
                </a:lnTo>
                <a:lnTo>
                  <a:pt x="1704" y="10"/>
                </a:lnTo>
                <a:lnTo>
                  <a:pt x="1654" y="0"/>
                </a:lnTo>
                <a:lnTo>
                  <a:pt x="129" y="0"/>
                </a:lnTo>
                <a:lnTo>
                  <a:pt x="80" y="10"/>
                </a:lnTo>
                <a:lnTo>
                  <a:pt x="38" y="39"/>
                </a:lnTo>
                <a:lnTo>
                  <a:pt x="9" y="81"/>
                </a:lnTo>
                <a:lnTo>
                  <a:pt x="0" y="130"/>
                </a:lnTo>
                <a:lnTo>
                  <a:pt x="0" y="1186"/>
                </a:lnTo>
                <a:lnTo>
                  <a:pt x="9" y="1236"/>
                </a:lnTo>
                <a:lnTo>
                  <a:pt x="38" y="1279"/>
                </a:lnTo>
                <a:lnTo>
                  <a:pt x="80" y="1307"/>
                </a:lnTo>
                <a:lnTo>
                  <a:pt x="129" y="1317"/>
                </a:lnTo>
                <a:lnTo>
                  <a:pt x="702" y="1317"/>
                </a:lnTo>
                <a:lnTo>
                  <a:pt x="702" y="1463"/>
                </a:lnTo>
                <a:lnTo>
                  <a:pt x="438" y="1463"/>
                </a:lnTo>
                <a:lnTo>
                  <a:pt x="438" y="1668"/>
                </a:lnTo>
                <a:lnTo>
                  <a:pt x="1345" y="1668"/>
                </a:lnTo>
                <a:lnTo>
                  <a:pt x="1345" y="1653"/>
                </a:lnTo>
                <a:lnTo>
                  <a:pt x="1345" y="1639"/>
                </a:lnTo>
                <a:lnTo>
                  <a:pt x="1345" y="1492"/>
                </a:lnTo>
                <a:lnTo>
                  <a:pt x="1345" y="1463"/>
                </a:lnTo>
                <a:lnTo>
                  <a:pt x="1082" y="1463"/>
                </a:lnTo>
                <a:lnTo>
                  <a:pt x="1082" y="1317"/>
                </a:lnTo>
                <a:lnTo>
                  <a:pt x="1654" y="1317"/>
                </a:lnTo>
                <a:lnTo>
                  <a:pt x="1704" y="1307"/>
                </a:lnTo>
                <a:lnTo>
                  <a:pt x="1711" y="1302"/>
                </a:lnTo>
                <a:lnTo>
                  <a:pt x="1733" y="1288"/>
                </a:lnTo>
                <a:lnTo>
                  <a:pt x="1733" y="1287"/>
                </a:lnTo>
                <a:lnTo>
                  <a:pt x="1742" y="1281"/>
                </a:lnTo>
                <a:lnTo>
                  <a:pt x="1746" y="1279"/>
                </a:lnTo>
                <a:lnTo>
                  <a:pt x="1696" y="1279"/>
                </a:lnTo>
                <a:lnTo>
                  <a:pt x="1746" y="1279"/>
                </a:lnTo>
                <a:lnTo>
                  <a:pt x="1759" y="1260"/>
                </a:lnTo>
                <a:lnTo>
                  <a:pt x="1761" y="1256"/>
                </a:lnTo>
                <a:lnTo>
                  <a:pt x="1775" y="1236"/>
                </a:lnTo>
                <a:lnTo>
                  <a:pt x="1776" y="1228"/>
                </a:lnTo>
                <a:lnTo>
                  <a:pt x="1777" y="1223"/>
                </a:lnTo>
                <a:lnTo>
                  <a:pt x="1784" y="1186"/>
                </a:lnTo>
                <a:lnTo>
                  <a:pt x="1784" y="1185"/>
                </a:lnTo>
                <a:lnTo>
                  <a:pt x="1784" y="1182"/>
                </a:lnTo>
                <a:lnTo>
                  <a:pt x="1784" y="134"/>
                </a:lnTo>
                <a:lnTo>
                  <a:pt x="1784" y="131"/>
                </a:lnTo>
                <a:lnTo>
                  <a:pt x="1784" y="130"/>
                </a:lnTo>
                <a:close/>
                <a:moveTo>
                  <a:pt x="2399" y="1390"/>
                </a:moveTo>
                <a:lnTo>
                  <a:pt x="2398" y="1387"/>
                </a:lnTo>
                <a:lnTo>
                  <a:pt x="2394" y="1364"/>
                </a:lnTo>
                <a:lnTo>
                  <a:pt x="2393" y="1359"/>
                </a:lnTo>
                <a:lnTo>
                  <a:pt x="2391" y="1350"/>
                </a:lnTo>
                <a:lnTo>
                  <a:pt x="2384" y="1340"/>
                </a:lnTo>
                <a:lnTo>
                  <a:pt x="2381" y="1335"/>
                </a:lnTo>
                <a:lnTo>
                  <a:pt x="2373" y="1323"/>
                </a:lnTo>
                <a:lnTo>
                  <a:pt x="2327" y="1323"/>
                </a:lnTo>
                <a:lnTo>
                  <a:pt x="2325" y="1323"/>
                </a:lnTo>
                <a:lnTo>
                  <a:pt x="2348" y="1338"/>
                </a:lnTo>
                <a:lnTo>
                  <a:pt x="2364" y="1362"/>
                </a:lnTo>
                <a:lnTo>
                  <a:pt x="2369" y="1390"/>
                </a:lnTo>
                <a:lnTo>
                  <a:pt x="2364" y="1418"/>
                </a:lnTo>
                <a:lnTo>
                  <a:pt x="2348" y="1442"/>
                </a:lnTo>
                <a:lnTo>
                  <a:pt x="2325" y="1457"/>
                </a:lnTo>
                <a:lnTo>
                  <a:pt x="2296" y="1463"/>
                </a:lnTo>
                <a:lnTo>
                  <a:pt x="2276" y="1459"/>
                </a:lnTo>
                <a:lnTo>
                  <a:pt x="2267" y="1457"/>
                </a:lnTo>
                <a:lnTo>
                  <a:pt x="2266" y="1457"/>
                </a:lnTo>
                <a:lnTo>
                  <a:pt x="2248" y="1444"/>
                </a:lnTo>
                <a:lnTo>
                  <a:pt x="2244" y="1442"/>
                </a:lnTo>
                <a:lnTo>
                  <a:pt x="2243" y="1440"/>
                </a:lnTo>
                <a:lnTo>
                  <a:pt x="2231" y="1421"/>
                </a:lnTo>
                <a:lnTo>
                  <a:pt x="2229" y="1418"/>
                </a:lnTo>
                <a:lnTo>
                  <a:pt x="2228" y="1416"/>
                </a:lnTo>
                <a:lnTo>
                  <a:pt x="2224" y="1393"/>
                </a:lnTo>
                <a:lnTo>
                  <a:pt x="2223" y="1390"/>
                </a:lnTo>
                <a:lnTo>
                  <a:pt x="2224" y="1387"/>
                </a:lnTo>
                <a:lnTo>
                  <a:pt x="2228" y="1364"/>
                </a:lnTo>
                <a:lnTo>
                  <a:pt x="2229" y="1362"/>
                </a:lnTo>
                <a:lnTo>
                  <a:pt x="2231" y="1359"/>
                </a:lnTo>
                <a:lnTo>
                  <a:pt x="2243" y="1339"/>
                </a:lnTo>
                <a:lnTo>
                  <a:pt x="2244" y="1338"/>
                </a:lnTo>
                <a:lnTo>
                  <a:pt x="2248" y="1335"/>
                </a:lnTo>
                <a:lnTo>
                  <a:pt x="2266" y="1323"/>
                </a:lnTo>
                <a:lnTo>
                  <a:pt x="2267" y="1322"/>
                </a:lnTo>
                <a:lnTo>
                  <a:pt x="2276" y="1321"/>
                </a:lnTo>
                <a:lnTo>
                  <a:pt x="2296" y="1317"/>
                </a:lnTo>
                <a:lnTo>
                  <a:pt x="2325" y="1322"/>
                </a:lnTo>
                <a:lnTo>
                  <a:pt x="2326" y="1322"/>
                </a:lnTo>
                <a:lnTo>
                  <a:pt x="2373" y="1322"/>
                </a:lnTo>
                <a:lnTo>
                  <a:pt x="2372" y="1321"/>
                </a:lnTo>
                <a:lnTo>
                  <a:pt x="2369" y="1317"/>
                </a:lnTo>
                <a:lnTo>
                  <a:pt x="2369" y="1316"/>
                </a:lnTo>
                <a:lnTo>
                  <a:pt x="2336" y="1295"/>
                </a:lnTo>
                <a:lnTo>
                  <a:pt x="2296" y="1287"/>
                </a:lnTo>
                <a:lnTo>
                  <a:pt x="2255" y="1295"/>
                </a:lnTo>
                <a:lnTo>
                  <a:pt x="2223" y="1317"/>
                </a:lnTo>
                <a:lnTo>
                  <a:pt x="2201" y="1350"/>
                </a:lnTo>
                <a:lnTo>
                  <a:pt x="2193" y="1390"/>
                </a:lnTo>
                <a:lnTo>
                  <a:pt x="2201" y="1429"/>
                </a:lnTo>
                <a:lnTo>
                  <a:pt x="2223" y="1463"/>
                </a:lnTo>
                <a:lnTo>
                  <a:pt x="2255" y="1485"/>
                </a:lnTo>
                <a:lnTo>
                  <a:pt x="2296" y="1493"/>
                </a:lnTo>
                <a:lnTo>
                  <a:pt x="2336" y="1485"/>
                </a:lnTo>
                <a:lnTo>
                  <a:pt x="2369" y="1463"/>
                </a:lnTo>
                <a:lnTo>
                  <a:pt x="2372" y="1459"/>
                </a:lnTo>
                <a:lnTo>
                  <a:pt x="2373" y="1457"/>
                </a:lnTo>
                <a:lnTo>
                  <a:pt x="2381" y="1444"/>
                </a:lnTo>
                <a:lnTo>
                  <a:pt x="2384" y="1440"/>
                </a:lnTo>
                <a:lnTo>
                  <a:pt x="2391" y="1429"/>
                </a:lnTo>
                <a:lnTo>
                  <a:pt x="2393" y="1421"/>
                </a:lnTo>
                <a:lnTo>
                  <a:pt x="2394" y="1416"/>
                </a:lnTo>
                <a:lnTo>
                  <a:pt x="2398" y="1393"/>
                </a:lnTo>
                <a:lnTo>
                  <a:pt x="2399" y="1390"/>
                </a:lnTo>
                <a:close/>
                <a:moveTo>
                  <a:pt x="2603" y="410"/>
                </a:moveTo>
                <a:lnTo>
                  <a:pt x="2573" y="410"/>
                </a:lnTo>
                <a:lnTo>
                  <a:pt x="2573" y="439"/>
                </a:lnTo>
                <a:lnTo>
                  <a:pt x="2573" y="585"/>
                </a:lnTo>
                <a:lnTo>
                  <a:pt x="2018" y="585"/>
                </a:lnTo>
                <a:lnTo>
                  <a:pt x="2018" y="439"/>
                </a:lnTo>
                <a:lnTo>
                  <a:pt x="2573" y="439"/>
                </a:lnTo>
                <a:lnTo>
                  <a:pt x="2573" y="410"/>
                </a:lnTo>
                <a:lnTo>
                  <a:pt x="1989" y="410"/>
                </a:lnTo>
                <a:lnTo>
                  <a:pt x="1989" y="615"/>
                </a:lnTo>
                <a:lnTo>
                  <a:pt x="2603" y="615"/>
                </a:lnTo>
                <a:lnTo>
                  <a:pt x="2603" y="600"/>
                </a:lnTo>
                <a:lnTo>
                  <a:pt x="2603" y="585"/>
                </a:lnTo>
                <a:lnTo>
                  <a:pt x="2603" y="439"/>
                </a:lnTo>
                <a:lnTo>
                  <a:pt x="2603" y="424"/>
                </a:lnTo>
                <a:lnTo>
                  <a:pt x="2603" y="410"/>
                </a:lnTo>
                <a:close/>
                <a:moveTo>
                  <a:pt x="2603" y="117"/>
                </a:moveTo>
                <a:lnTo>
                  <a:pt x="2573" y="117"/>
                </a:lnTo>
                <a:lnTo>
                  <a:pt x="2573" y="146"/>
                </a:lnTo>
                <a:lnTo>
                  <a:pt x="2573" y="292"/>
                </a:lnTo>
                <a:lnTo>
                  <a:pt x="2018" y="292"/>
                </a:lnTo>
                <a:lnTo>
                  <a:pt x="2018" y="146"/>
                </a:lnTo>
                <a:lnTo>
                  <a:pt x="2573" y="146"/>
                </a:lnTo>
                <a:lnTo>
                  <a:pt x="2573" y="117"/>
                </a:lnTo>
                <a:lnTo>
                  <a:pt x="1989" y="117"/>
                </a:lnTo>
                <a:lnTo>
                  <a:pt x="1989" y="322"/>
                </a:lnTo>
                <a:lnTo>
                  <a:pt x="2603" y="322"/>
                </a:lnTo>
                <a:lnTo>
                  <a:pt x="2603" y="307"/>
                </a:lnTo>
                <a:lnTo>
                  <a:pt x="2603" y="292"/>
                </a:lnTo>
                <a:lnTo>
                  <a:pt x="2603" y="146"/>
                </a:lnTo>
                <a:lnTo>
                  <a:pt x="2603" y="131"/>
                </a:lnTo>
                <a:lnTo>
                  <a:pt x="2603" y="117"/>
                </a:lnTo>
                <a:close/>
                <a:moveTo>
                  <a:pt x="2720" y="130"/>
                </a:moveTo>
                <a:lnTo>
                  <a:pt x="2713" y="95"/>
                </a:lnTo>
                <a:lnTo>
                  <a:pt x="2712" y="89"/>
                </a:lnTo>
                <a:lnTo>
                  <a:pt x="2710" y="81"/>
                </a:lnTo>
                <a:lnTo>
                  <a:pt x="2697" y="61"/>
                </a:lnTo>
                <a:lnTo>
                  <a:pt x="2695" y="57"/>
                </a:lnTo>
                <a:lnTo>
                  <a:pt x="2691" y="52"/>
                </a:lnTo>
                <a:lnTo>
                  <a:pt x="2691" y="133"/>
                </a:lnTo>
                <a:lnTo>
                  <a:pt x="2691" y="1535"/>
                </a:lnTo>
                <a:lnTo>
                  <a:pt x="2683" y="1576"/>
                </a:lnTo>
                <a:lnTo>
                  <a:pt x="2661" y="1609"/>
                </a:lnTo>
                <a:lnTo>
                  <a:pt x="2628" y="1631"/>
                </a:lnTo>
                <a:lnTo>
                  <a:pt x="2587" y="1639"/>
                </a:lnTo>
                <a:lnTo>
                  <a:pt x="2586" y="1639"/>
                </a:lnTo>
                <a:lnTo>
                  <a:pt x="2005" y="1639"/>
                </a:lnTo>
                <a:lnTo>
                  <a:pt x="1972" y="1632"/>
                </a:lnTo>
                <a:lnTo>
                  <a:pt x="1963" y="1631"/>
                </a:lnTo>
                <a:lnTo>
                  <a:pt x="1962" y="1630"/>
                </a:lnTo>
                <a:lnTo>
                  <a:pt x="1934" y="1611"/>
                </a:lnTo>
                <a:lnTo>
                  <a:pt x="1930" y="1608"/>
                </a:lnTo>
                <a:lnTo>
                  <a:pt x="1929" y="1607"/>
                </a:lnTo>
                <a:lnTo>
                  <a:pt x="1910" y="1579"/>
                </a:lnTo>
                <a:lnTo>
                  <a:pt x="1908" y="1576"/>
                </a:lnTo>
                <a:lnTo>
                  <a:pt x="1908" y="1574"/>
                </a:lnTo>
                <a:lnTo>
                  <a:pt x="1901" y="1536"/>
                </a:lnTo>
                <a:lnTo>
                  <a:pt x="1900" y="1535"/>
                </a:lnTo>
                <a:lnTo>
                  <a:pt x="1900" y="1533"/>
                </a:lnTo>
                <a:lnTo>
                  <a:pt x="1900" y="134"/>
                </a:lnTo>
                <a:lnTo>
                  <a:pt x="1900" y="133"/>
                </a:lnTo>
                <a:lnTo>
                  <a:pt x="1901" y="131"/>
                </a:lnTo>
                <a:lnTo>
                  <a:pt x="1908" y="95"/>
                </a:lnTo>
                <a:lnTo>
                  <a:pt x="1908" y="92"/>
                </a:lnTo>
                <a:lnTo>
                  <a:pt x="1910" y="89"/>
                </a:lnTo>
                <a:lnTo>
                  <a:pt x="1929" y="61"/>
                </a:lnTo>
                <a:lnTo>
                  <a:pt x="1930" y="60"/>
                </a:lnTo>
                <a:lnTo>
                  <a:pt x="1934" y="57"/>
                </a:lnTo>
                <a:lnTo>
                  <a:pt x="1962" y="38"/>
                </a:lnTo>
                <a:lnTo>
                  <a:pt x="1963" y="38"/>
                </a:lnTo>
                <a:lnTo>
                  <a:pt x="1971" y="36"/>
                </a:lnTo>
                <a:lnTo>
                  <a:pt x="2004" y="30"/>
                </a:lnTo>
                <a:lnTo>
                  <a:pt x="2587" y="30"/>
                </a:lnTo>
                <a:lnTo>
                  <a:pt x="2628" y="38"/>
                </a:lnTo>
                <a:lnTo>
                  <a:pt x="2661" y="59"/>
                </a:lnTo>
                <a:lnTo>
                  <a:pt x="2683" y="92"/>
                </a:lnTo>
                <a:lnTo>
                  <a:pt x="2691" y="133"/>
                </a:lnTo>
                <a:lnTo>
                  <a:pt x="2691" y="52"/>
                </a:lnTo>
                <a:lnTo>
                  <a:pt x="2682" y="39"/>
                </a:lnTo>
                <a:lnTo>
                  <a:pt x="2681" y="38"/>
                </a:lnTo>
                <a:lnTo>
                  <a:pt x="2678" y="36"/>
                </a:lnTo>
                <a:lnTo>
                  <a:pt x="2669" y="30"/>
                </a:lnTo>
                <a:lnTo>
                  <a:pt x="2668" y="29"/>
                </a:lnTo>
                <a:lnTo>
                  <a:pt x="2640" y="10"/>
                </a:lnTo>
                <a:lnTo>
                  <a:pt x="2589" y="0"/>
                </a:lnTo>
                <a:lnTo>
                  <a:pt x="2002" y="0"/>
                </a:lnTo>
                <a:lnTo>
                  <a:pt x="1952" y="10"/>
                </a:lnTo>
                <a:lnTo>
                  <a:pt x="1909" y="39"/>
                </a:lnTo>
                <a:lnTo>
                  <a:pt x="1881" y="81"/>
                </a:lnTo>
                <a:lnTo>
                  <a:pt x="1871" y="130"/>
                </a:lnTo>
                <a:lnTo>
                  <a:pt x="1871" y="1537"/>
                </a:lnTo>
                <a:lnTo>
                  <a:pt x="1881" y="1588"/>
                </a:lnTo>
                <a:lnTo>
                  <a:pt x="1909" y="1630"/>
                </a:lnTo>
                <a:lnTo>
                  <a:pt x="1952" y="1658"/>
                </a:lnTo>
                <a:lnTo>
                  <a:pt x="2002" y="1668"/>
                </a:lnTo>
                <a:lnTo>
                  <a:pt x="2589" y="1668"/>
                </a:lnTo>
                <a:lnTo>
                  <a:pt x="2640" y="1658"/>
                </a:lnTo>
                <a:lnTo>
                  <a:pt x="2668" y="1639"/>
                </a:lnTo>
                <a:lnTo>
                  <a:pt x="2669" y="1639"/>
                </a:lnTo>
                <a:lnTo>
                  <a:pt x="2678" y="1632"/>
                </a:lnTo>
                <a:lnTo>
                  <a:pt x="2681" y="1630"/>
                </a:lnTo>
                <a:lnTo>
                  <a:pt x="2682" y="1630"/>
                </a:lnTo>
                <a:lnTo>
                  <a:pt x="2695" y="1611"/>
                </a:lnTo>
                <a:lnTo>
                  <a:pt x="2697" y="1607"/>
                </a:lnTo>
                <a:lnTo>
                  <a:pt x="2710" y="1588"/>
                </a:lnTo>
                <a:lnTo>
                  <a:pt x="2712" y="1579"/>
                </a:lnTo>
                <a:lnTo>
                  <a:pt x="2713" y="1574"/>
                </a:lnTo>
                <a:lnTo>
                  <a:pt x="2720" y="1537"/>
                </a:lnTo>
                <a:lnTo>
                  <a:pt x="2720" y="1536"/>
                </a:lnTo>
                <a:lnTo>
                  <a:pt x="2720" y="1533"/>
                </a:lnTo>
                <a:lnTo>
                  <a:pt x="2720" y="134"/>
                </a:lnTo>
                <a:lnTo>
                  <a:pt x="2720" y="131"/>
                </a:lnTo>
                <a:lnTo>
                  <a:pt x="2720" y="13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0" name="Picture 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80" y="1699609"/>
            <a:ext cx="1868369" cy="17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28"/>
          <p:cNvSpPr>
            <a:spLocks/>
          </p:cNvSpPr>
          <p:nvPr/>
        </p:nvSpPr>
        <p:spPr bwMode="auto">
          <a:xfrm>
            <a:off x="1595307" y="521442"/>
            <a:ext cx="1239396" cy="1642526"/>
          </a:xfrm>
          <a:custGeom>
            <a:avLst/>
            <a:gdLst>
              <a:gd name="T0" fmla="+- 0 1725 1412"/>
              <a:gd name="T1" fmla="*/ T0 w 1470"/>
              <a:gd name="T2" fmla="+- 0 3037 1577"/>
              <a:gd name="T3" fmla="*/ 3037 h 2140"/>
              <a:gd name="T4" fmla="+- 0 1526 1412"/>
              <a:gd name="T5" fmla="*/ T4 w 1470"/>
              <a:gd name="T6" fmla="+- 0 3717 1577"/>
              <a:gd name="T7" fmla="*/ 3717 h 2140"/>
              <a:gd name="T8" fmla="+- 0 1580 1412"/>
              <a:gd name="T9" fmla="*/ T8 w 1470"/>
              <a:gd name="T10" fmla="+- 0 3637 1577"/>
              <a:gd name="T11" fmla="*/ 3637 h 2140"/>
              <a:gd name="T12" fmla="+- 0 1554 1412"/>
              <a:gd name="T13" fmla="*/ T12 w 1470"/>
              <a:gd name="T14" fmla="+- 0 3697 1577"/>
              <a:gd name="T15" fmla="*/ 3697 h 2140"/>
              <a:gd name="T16" fmla="+- 0 2704 1412"/>
              <a:gd name="T17" fmla="*/ T16 w 1470"/>
              <a:gd name="T18" fmla="+- 0 3617 1577"/>
              <a:gd name="T19" fmla="*/ 3617 h 2140"/>
              <a:gd name="T20" fmla="+- 0 2853 1412"/>
              <a:gd name="T21" fmla="*/ T20 w 1470"/>
              <a:gd name="T22" fmla="+- 0 3717 1577"/>
              <a:gd name="T23" fmla="*/ 3717 h 2140"/>
              <a:gd name="T24" fmla="+- 0 2560 1412"/>
              <a:gd name="T25" fmla="*/ T24 w 1470"/>
              <a:gd name="T26" fmla="+- 0 3057 1577"/>
              <a:gd name="T27" fmla="*/ 3057 h 2140"/>
              <a:gd name="T28" fmla="+- 0 1580 1412"/>
              <a:gd name="T29" fmla="*/ T28 w 1470"/>
              <a:gd name="T30" fmla="+- 0 3637 1577"/>
              <a:gd name="T31" fmla="*/ 3637 h 2140"/>
              <a:gd name="T32" fmla="+- 0 2730 1412"/>
              <a:gd name="T33" fmla="*/ T32 w 1470"/>
              <a:gd name="T34" fmla="+- 0 3617 1577"/>
              <a:gd name="T35" fmla="*/ 3617 h 2140"/>
              <a:gd name="T36" fmla="+- 0 2693 1412"/>
              <a:gd name="T37" fmla="*/ T36 w 1470"/>
              <a:gd name="T38" fmla="+- 0 3537 1577"/>
              <a:gd name="T39" fmla="*/ 3537 h 2140"/>
              <a:gd name="T40" fmla="+- 0 2663 1412"/>
              <a:gd name="T41" fmla="*/ T40 w 1470"/>
              <a:gd name="T42" fmla="+- 0 3517 1577"/>
              <a:gd name="T43" fmla="*/ 3517 h 2140"/>
              <a:gd name="T44" fmla="+- 0 1733 1412"/>
              <a:gd name="T45" fmla="*/ T44 w 1470"/>
              <a:gd name="T46" fmla="+- 0 3317 1577"/>
              <a:gd name="T47" fmla="*/ 3317 h 2140"/>
              <a:gd name="T48" fmla="+- 0 2568 1412"/>
              <a:gd name="T49" fmla="*/ T48 w 1470"/>
              <a:gd name="T50" fmla="+- 0 3317 1577"/>
              <a:gd name="T51" fmla="*/ 3317 h 2140"/>
              <a:gd name="T52" fmla="+- 0 2587 1412"/>
              <a:gd name="T53" fmla="*/ T52 w 1470"/>
              <a:gd name="T54" fmla="+- 0 3317 1577"/>
              <a:gd name="T55" fmla="*/ 3317 h 2140"/>
              <a:gd name="T56" fmla="+- 0 1854 1412"/>
              <a:gd name="T57" fmla="*/ T56 w 1470"/>
              <a:gd name="T58" fmla="+- 0 3037 1577"/>
              <a:gd name="T59" fmla="*/ 3037 h 2140"/>
              <a:gd name="T60" fmla="+- 0 1845 1412"/>
              <a:gd name="T61" fmla="*/ T60 w 1470"/>
              <a:gd name="T62" fmla="+- 0 3057 1577"/>
              <a:gd name="T63" fmla="*/ 3057 h 2140"/>
              <a:gd name="T64" fmla="+- 0 1819 1412"/>
              <a:gd name="T65" fmla="*/ T64 w 1470"/>
              <a:gd name="T66" fmla="+- 0 3117 1577"/>
              <a:gd name="T67" fmla="*/ 3117 h 2140"/>
              <a:gd name="T68" fmla="+- 0 2471 1412"/>
              <a:gd name="T69" fmla="*/ T68 w 1470"/>
              <a:gd name="T70" fmla="+- 0 3057 1577"/>
              <a:gd name="T71" fmla="*/ 3057 h 2140"/>
              <a:gd name="T72" fmla="+- 0 2575 1412"/>
              <a:gd name="T73" fmla="*/ T72 w 1470"/>
              <a:gd name="T74" fmla="+- 0 1577 1577"/>
              <a:gd name="T75" fmla="*/ 1577 h 2140"/>
              <a:gd name="T76" fmla="+- 0 1558 1412"/>
              <a:gd name="T77" fmla="*/ T76 w 1470"/>
              <a:gd name="T78" fmla="+- 0 1777 1577"/>
              <a:gd name="T79" fmla="*/ 1777 h 2140"/>
              <a:gd name="T80" fmla="+- 0 1725 1412"/>
              <a:gd name="T81" fmla="*/ T80 w 1470"/>
              <a:gd name="T82" fmla="+- 0 3037 1577"/>
              <a:gd name="T83" fmla="*/ 3037 h 2140"/>
              <a:gd name="T84" fmla="+- 0 1584 1412"/>
              <a:gd name="T85" fmla="*/ T84 w 1470"/>
              <a:gd name="T86" fmla="+- 0 2917 1577"/>
              <a:gd name="T87" fmla="*/ 2917 h 2140"/>
              <a:gd name="T88" fmla="+- 0 1596 1412"/>
              <a:gd name="T89" fmla="*/ T88 w 1470"/>
              <a:gd name="T90" fmla="+- 0 1717 1577"/>
              <a:gd name="T91" fmla="*/ 1717 h 2140"/>
              <a:gd name="T92" fmla="+- 0 1726 1412"/>
              <a:gd name="T93" fmla="*/ T92 w 1470"/>
              <a:gd name="T94" fmla="+- 0 1617 1577"/>
              <a:gd name="T95" fmla="*/ 1617 h 2140"/>
              <a:gd name="T96" fmla="+- 0 1755 1412"/>
              <a:gd name="T97" fmla="*/ T96 w 1470"/>
              <a:gd name="T98" fmla="+- 0 3037 1577"/>
              <a:gd name="T99" fmla="*/ 3037 h 2140"/>
              <a:gd name="T100" fmla="+- 0 2452 1412"/>
              <a:gd name="T101" fmla="*/ T100 w 1470"/>
              <a:gd name="T102" fmla="+- 0 3057 1577"/>
              <a:gd name="T103" fmla="*/ 3057 h 2140"/>
              <a:gd name="T104" fmla="+- 0 2560 1412"/>
              <a:gd name="T105" fmla="*/ T104 w 1470"/>
              <a:gd name="T106" fmla="+- 0 3057 1577"/>
              <a:gd name="T107" fmla="*/ 3057 h 2140"/>
              <a:gd name="T108" fmla="+- 0 2581 1412"/>
              <a:gd name="T109" fmla="*/ T108 w 1470"/>
              <a:gd name="T110" fmla="+- 0 3037 1577"/>
              <a:gd name="T111" fmla="*/ 3037 h 2140"/>
              <a:gd name="T112" fmla="+- 0 2705 1412"/>
              <a:gd name="T113" fmla="*/ T112 w 1470"/>
              <a:gd name="T114" fmla="+- 0 2937 1577"/>
              <a:gd name="T115" fmla="*/ 2937 h 2140"/>
              <a:gd name="T116" fmla="+- 0 2700 1412"/>
              <a:gd name="T117" fmla="*/ T116 w 1470"/>
              <a:gd name="T118" fmla="+- 0 1717 1577"/>
              <a:gd name="T119" fmla="*/ 1717 h 2140"/>
              <a:gd name="T120" fmla="+- 0 2726 1412"/>
              <a:gd name="T121" fmla="*/ T120 w 1470"/>
              <a:gd name="T122" fmla="+- 0 2957 1577"/>
              <a:gd name="T123" fmla="*/ 2957 h 2140"/>
              <a:gd name="T124" fmla="+- 0 1754 1412"/>
              <a:gd name="T125" fmla="*/ T124 w 1470"/>
              <a:gd name="T126" fmla="+- 0 2737 1577"/>
              <a:gd name="T127" fmla="*/ 2737 h 2140"/>
              <a:gd name="T128" fmla="+- 0 1821 1412"/>
              <a:gd name="T129" fmla="*/ T128 w 1470"/>
              <a:gd name="T130" fmla="+- 0 2897 1577"/>
              <a:gd name="T131" fmla="*/ 2897 h 2140"/>
              <a:gd name="T132" fmla="+- 0 1746 1412"/>
              <a:gd name="T133" fmla="*/ T132 w 1470"/>
              <a:gd name="T134" fmla="+- 0 2777 1577"/>
              <a:gd name="T135" fmla="*/ 2777 h 2140"/>
              <a:gd name="T136" fmla="+- 0 2431 1412"/>
              <a:gd name="T137" fmla="*/ T136 w 1470"/>
              <a:gd name="T138" fmla="+- 0 2797 1577"/>
              <a:gd name="T139" fmla="*/ 2797 h 2140"/>
              <a:gd name="T140" fmla="+- 0 2468 1412"/>
              <a:gd name="T141" fmla="*/ T140 w 1470"/>
              <a:gd name="T142" fmla="+- 0 2877 1577"/>
              <a:gd name="T143" fmla="*/ 2877 h 2140"/>
              <a:gd name="T144" fmla="+- 0 2488 1412"/>
              <a:gd name="T145" fmla="*/ T144 w 1470"/>
              <a:gd name="T146" fmla="+- 0 2757 1577"/>
              <a:gd name="T147" fmla="*/ 2757 h 2140"/>
              <a:gd name="T148" fmla="+- 0 1809 1412"/>
              <a:gd name="T149" fmla="*/ T148 w 1470"/>
              <a:gd name="T150" fmla="+- 0 2877 1577"/>
              <a:gd name="T151" fmla="*/ 2877 h 2140"/>
              <a:gd name="T152" fmla="+- 0 1844 1412"/>
              <a:gd name="T153" fmla="*/ T152 w 1470"/>
              <a:gd name="T154" fmla="+- 0 2837 1577"/>
              <a:gd name="T155" fmla="*/ 2837 h 2140"/>
              <a:gd name="T156" fmla="+- 0 2554 1412"/>
              <a:gd name="T157" fmla="*/ T156 w 1470"/>
              <a:gd name="T158" fmla="+- 0 2857 1577"/>
              <a:gd name="T159" fmla="*/ 2857 h 2140"/>
              <a:gd name="T160" fmla="+- 0 1732 1412"/>
              <a:gd name="T161" fmla="*/ T160 w 1470"/>
              <a:gd name="T162" fmla="+- 0 2857 1577"/>
              <a:gd name="T163" fmla="*/ 2857 h 2140"/>
              <a:gd name="T164" fmla="+- 0 1842 1412"/>
              <a:gd name="T165" fmla="*/ T164 w 1470"/>
              <a:gd name="T166" fmla="+- 0 2797 1577"/>
              <a:gd name="T167" fmla="*/ 2797 h 2140"/>
              <a:gd name="T168" fmla="+- 0 2455 1412"/>
              <a:gd name="T169" fmla="*/ T168 w 1470"/>
              <a:gd name="T170" fmla="+- 0 2857 1577"/>
              <a:gd name="T171" fmla="*/ 2857 h 2140"/>
              <a:gd name="T172" fmla="+- 0 2565 1412"/>
              <a:gd name="T173" fmla="*/ T172 w 1470"/>
              <a:gd name="T174" fmla="+- 0 2797 1577"/>
              <a:gd name="T175" fmla="*/ 2797 h 2140"/>
              <a:gd name="T176" fmla="+- 0 1766 1412"/>
              <a:gd name="T177" fmla="*/ T176 w 1470"/>
              <a:gd name="T178" fmla="+- 0 2757 1577"/>
              <a:gd name="T179" fmla="*/ 2757 h 2140"/>
              <a:gd name="T180" fmla="+- 0 1809 1412"/>
              <a:gd name="T181" fmla="*/ T180 w 1470"/>
              <a:gd name="T182" fmla="+- 0 2757 1577"/>
              <a:gd name="T183" fmla="*/ 2757 h 2140"/>
              <a:gd name="T184" fmla="+- 0 2510 1412"/>
              <a:gd name="T185" fmla="*/ T184 w 1470"/>
              <a:gd name="T186" fmla="+- 0 2759 1577"/>
              <a:gd name="T187" fmla="*/ 2759 h 2140"/>
              <a:gd name="T188" fmla="+- 0 2507 1412"/>
              <a:gd name="T189" fmla="*/ T188 w 1470"/>
              <a:gd name="T190" fmla="+- 0 2757 1577"/>
              <a:gd name="T191" fmla="*/ 2757 h 2140"/>
              <a:gd name="T192" fmla="+- 0 1769 1412"/>
              <a:gd name="T193" fmla="*/ T192 w 1470"/>
              <a:gd name="T194" fmla="+- 0 1737 1577"/>
              <a:gd name="T195" fmla="*/ 1737 h 2140"/>
              <a:gd name="T196" fmla="+- 0 2558 1412"/>
              <a:gd name="T197" fmla="*/ T196 w 1470"/>
              <a:gd name="T198" fmla="+- 0 2377 1577"/>
              <a:gd name="T199" fmla="*/ 2377 h 2140"/>
              <a:gd name="T200" fmla="+- 0 1726 1412"/>
              <a:gd name="T201" fmla="*/ T200 w 1470"/>
              <a:gd name="T202" fmla="+- 0 1837 1577"/>
              <a:gd name="T203" fmla="*/ 1837 h 2140"/>
              <a:gd name="T204" fmla="+- 0 2025 1412"/>
              <a:gd name="T205" fmla="*/ T204 w 1470"/>
              <a:gd name="T206" fmla="+- 0 1717 1577"/>
              <a:gd name="T207" fmla="*/ 1717 h 2140"/>
              <a:gd name="T208" fmla="+- 0 2283 1412"/>
              <a:gd name="T209" fmla="*/ T208 w 1470"/>
              <a:gd name="T210" fmla="+- 0 1757 1577"/>
              <a:gd name="T211" fmla="*/ 1757 h 2140"/>
              <a:gd name="T212" fmla="+- 0 2570 1412"/>
              <a:gd name="T213" fmla="*/ T212 w 1470"/>
              <a:gd name="T214" fmla="+- 0 2317 1577"/>
              <a:gd name="T215" fmla="*/ 2317 h 2140"/>
              <a:gd name="T216" fmla="+- 0 2594 1412"/>
              <a:gd name="T217" fmla="*/ T216 w 1470"/>
              <a:gd name="T218" fmla="+- 0 1837 1577"/>
              <a:gd name="T219" fmla="*/ 1837 h 2140"/>
              <a:gd name="T220" fmla="+- 0 2019 1412"/>
              <a:gd name="T221" fmla="*/ T220 w 1470"/>
              <a:gd name="T222" fmla="+- 0 1717 1577"/>
              <a:gd name="T223" fmla="*/ 1717 h 2140"/>
              <a:gd name="T224" fmla="+- 0 1614 1412"/>
              <a:gd name="T225" fmla="*/ T224 w 1470"/>
              <a:gd name="T226" fmla="+- 0 1677 1577"/>
              <a:gd name="T227" fmla="*/ 1677 h 2140"/>
              <a:gd name="T228" fmla="+- 0 2634 1412"/>
              <a:gd name="T229" fmla="*/ T228 w 1470"/>
              <a:gd name="T230" fmla="+- 0 1637 1577"/>
              <a:gd name="T231" fmla="*/ 1637 h 2140"/>
              <a:gd name="T232" fmla="+- 0 2614 1412"/>
              <a:gd name="T233" fmla="*/ T232 w 1470"/>
              <a:gd name="T234" fmla="+- 0 1597 1577"/>
              <a:gd name="T235" fmla="*/ 1597 h 21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470" h="2140">
                <a:moveTo>
                  <a:pt x="313" y="1460"/>
                </a:moveTo>
                <a:lnTo>
                  <a:pt x="0" y="2140"/>
                </a:lnTo>
                <a:lnTo>
                  <a:pt x="30" y="2140"/>
                </a:lnTo>
                <a:lnTo>
                  <a:pt x="19" y="2120"/>
                </a:lnTo>
                <a:lnTo>
                  <a:pt x="39" y="2120"/>
                </a:lnTo>
                <a:lnTo>
                  <a:pt x="334" y="1480"/>
                </a:lnTo>
                <a:lnTo>
                  <a:pt x="324" y="1480"/>
                </a:lnTo>
                <a:lnTo>
                  <a:pt x="313" y="1460"/>
                </a:lnTo>
                <a:close/>
                <a:moveTo>
                  <a:pt x="39" y="2120"/>
                </a:moveTo>
                <a:lnTo>
                  <a:pt x="19" y="2120"/>
                </a:lnTo>
                <a:lnTo>
                  <a:pt x="30" y="2140"/>
                </a:lnTo>
                <a:lnTo>
                  <a:pt x="39" y="2120"/>
                </a:lnTo>
                <a:close/>
                <a:moveTo>
                  <a:pt x="121" y="2120"/>
                </a:moveTo>
                <a:lnTo>
                  <a:pt x="39" y="2120"/>
                </a:lnTo>
                <a:lnTo>
                  <a:pt x="30" y="2140"/>
                </a:lnTo>
                <a:lnTo>
                  <a:pt x="114" y="2140"/>
                </a:lnTo>
                <a:lnTo>
                  <a:pt x="121" y="2120"/>
                </a:lnTo>
                <a:close/>
                <a:moveTo>
                  <a:pt x="1310" y="2020"/>
                </a:moveTo>
                <a:lnTo>
                  <a:pt x="160" y="2020"/>
                </a:lnTo>
                <a:lnTo>
                  <a:pt x="114" y="2140"/>
                </a:lnTo>
                <a:lnTo>
                  <a:pt x="125" y="2120"/>
                </a:lnTo>
                <a:lnTo>
                  <a:pt x="142" y="2120"/>
                </a:lnTo>
                <a:lnTo>
                  <a:pt x="170" y="2060"/>
                </a:lnTo>
                <a:lnTo>
                  <a:pt x="168" y="2060"/>
                </a:lnTo>
                <a:lnTo>
                  <a:pt x="179" y="2040"/>
                </a:lnTo>
                <a:lnTo>
                  <a:pt x="1318" y="2040"/>
                </a:lnTo>
                <a:lnTo>
                  <a:pt x="1310" y="2020"/>
                </a:lnTo>
                <a:close/>
                <a:moveTo>
                  <a:pt x="142" y="2120"/>
                </a:moveTo>
                <a:lnTo>
                  <a:pt x="125" y="2120"/>
                </a:lnTo>
                <a:lnTo>
                  <a:pt x="114" y="2140"/>
                </a:lnTo>
                <a:lnTo>
                  <a:pt x="132" y="2140"/>
                </a:lnTo>
                <a:lnTo>
                  <a:pt x="142" y="2120"/>
                </a:lnTo>
                <a:close/>
                <a:moveTo>
                  <a:pt x="1292" y="2040"/>
                </a:moveTo>
                <a:lnTo>
                  <a:pt x="1338" y="2140"/>
                </a:lnTo>
                <a:lnTo>
                  <a:pt x="1357" y="2140"/>
                </a:lnTo>
                <a:lnTo>
                  <a:pt x="1346" y="2120"/>
                </a:lnTo>
                <a:lnTo>
                  <a:pt x="1349" y="2120"/>
                </a:lnTo>
                <a:lnTo>
                  <a:pt x="1326" y="2060"/>
                </a:lnTo>
                <a:lnTo>
                  <a:pt x="1303" y="2060"/>
                </a:lnTo>
                <a:lnTo>
                  <a:pt x="1292" y="2040"/>
                </a:lnTo>
                <a:close/>
                <a:moveTo>
                  <a:pt x="1349" y="2120"/>
                </a:moveTo>
                <a:lnTo>
                  <a:pt x="1346" y="2120"/>
                </a:lnTo>
                <a:lnTo>
                  <a:pt x="1357" y="2140"/>
                </a:lnTo>
                <a:lnTo>
                  <a:pt x="1349" y="2120"/>
                </a:lnTo>
                <a:close/>
                <a:moveTo>
                  <a:pt x="1432" y="2120"/>
                </a:moveTo>
                <a:lnTo>
                  <a:pt x="1349" y="2120"/>
                </a:lnTo>
                <a:lnTo>
                  <a:pt x="1357" y="2140"/>
                </a:lnTo>
                <a:lnTo>
                  <a:pt x="1441" y="2140"/>
                </a:lnTo>
                <a:lnTo>
                  <a:pt x="1432" y="2120"/>
                </a:lnTo>
                <a:close/>
                <a:moveTo>
                  <a:pt x="1159" y="1460"/>
                </a:moveTo>
                <a:lnTo>
                  <a:pt x="1129" y="1460"/>
                </a:lnTo>
                <a:lnTo>
                  <a:pt x="1441" y="2140"/>
                </a:lnTo>
                <a:lnTo>
                  <a:pt x="1452" y="2120"/>
                </a:lnTo>
                <a:lnTo>
                  <a:pt x="1461" y="2120"/>
                </a:lnTo>
                <a:lnTo>
                  <a:pt x="1168" y="1480"/>
                </a:lnTo>
                <a:lnTo>
                  <a:pt x="1148" y="1480"/>
                </a:lnTo>
                <a:lnTo>
                  <a:pt x="1159" y="1460"/>
                </a:lnTo>
                <a:close/>
                <a:moveTo>
                  <a:pt x="1461" y="2120"/>
                </a:moveTo>
                <a:lnTo>
                  <a:pt x="1452" y="2120"/>
                </a:lnTo>
                <a:lnTo>
                  <a:pt x="1441" y="2140"/>
                </a:lnTo>
                <a:lnTo>
                  <a:pt x="1470" y="2140"/>
                </a:lnTo>
                <a:lnTo>
                  <a:pt x="1461" y="2120"/>
                </a:lnTo>
                <a:close/>
                <a:moveTo>
                  <a:pt x="179" y="2040"/>
                </a:moveTo>
                <a:lnTo>
                  <a:pt x="168" y="2060"/>
                </a:lnTo>
                <a:lnTo>
                  <a:pt x="170" y="2060"/>
                </a:lnTo>
                <a:lnTo>
                  <a:pt x="179" y="2040"/>
                </a:lnTo>
                <a:close/>
                <a:moveTo>
                  <a:pt x="1292" y="2040"/>
                </a:moveTo>
                <a:lnTo>
                  <a:pt x="179" y="2040"/>
                </a:lnTo>
                <a:lnTo>
                  <a:pt x="170" y="2060"/>
                </a:lnTo>
                <a:lnTo>
                  <a:pt x="1301" y="2060"/>
                </a:lnTo>
                <a:lnTo>
                  <a:pt x="1292" y="2040"/>
                </a:lnTo>
                <a:close/>
                <a:moveTo>
                  <a:pt x="1318" y="2040"/>
                </a:moveTo>
                <a:lnTo>
                  <a:pt x="1292" y="2040"/>
                </a:lnTo>
                <a:lnTo>
                  <a:pt x="1303" y="2060"/>
                </a:lnTo>
                <a:lnTo>
                  <a:pt x="1326" y="2060"/>
                </a:lnTo>
                <a:lnTo>
                  <a:pt x="1318" y="2040"/>
                </a:lnTo>
                <a:close/>
                <a:moveTo>
                  <a:pt x="1226" y="1840"/>
                </a:moveTo>
                <a:lnTo>
                  <a:pt x="247" y="1840"/>
                </a:lnTo>
                <a:lnTo>
                  <a:pt x="193" y="1960"/>
                </a:lnTo>
                <a:lnTo>
                  <a:pt x="1281" y="1960"/>
                </a:lnTo>
                <a:lnTo>
                  <a:pt x="1272" y="1940"/>
                </a:lnTo>
                <a:lnTo>
                  <a:pt x="222" y="1940"/>
                </a:lnTo>
                <a:lnTo>
                  <a:pt x="266" y="1860"/>
                </a:lnTo>
                <a:lnTo>
                  <a:pt x="1235" y="1860"/>
                </a:lnTo>
                <a:lnTo>
                  <a:pt x="1226" y="1840"/>
                </a:lnTo>
                <a:close/>
                <a:moveTo>
                  <a:pt x="1235" y="1860"/>
                </a:moveTo>
                <a:lnTo>
                  <a:pt x="1208" y="1860"/>
                </a:lnTo>
                <a:lnTo>
                  <a:pt x="1251" y="1940"/>
                </a:lnTo>
                <a:lnTo>
                  <a:pt x="1272" y="1940"/>
                </a:lnTo>
                <a:lnTo>
                  <a:pt x="1235" y="1860"/>
                </a:lnTo>
                <a:close/>
                <a:moveTo>
                  <a:pt x="1140" y="1640"/>
                </a:moveTo>
                <a:lnTo>
                  <a:pt x="336" y="1640"/>
                </a:lnTo>
                <a:lnTo>
                  <a:pt x="282" y="1760"/>
                </a:lnTo>
                <a:lnTo>
                  <a:pt x="312" y="1760"/>
                </a:lnTo>
                <a:lnTo>
                  <a:pt x="301" y="1740"/>
                </a:lnTo>
                <a:lnTo>
                  <a:pt x="321" y="1740"/>
                </a:lnTo>
                <a:lnTo>
                  <a:pt x="355" y="1660"/>
                </a:lnTo>
                <a:lnTo>
                  <a:pt x="1149" y="1660"/>
                </a:lnTo>
                <a:lnTo>
                  <a:pt x="1140" y="1640"/>
                </a:lnTo>
                <a:close/>
                <a:moveTo>
                  <a:pt x="321" y="1740"/>
                </a:moveTo>
                <a:lnTo>
                  <a:pt x="301" y="1740"/>
                </a:lnTo>
                <a:lnTo>
                  <a:pt x="312" y="1760"/>
                </a:lnTo>
                <a:lnTo>
                  <a:pt x="321" y="1740"/>
                </a:lnTo>
                <a:close/>
                <a:moveTo>
                  <a:pt x="1156" y="1740"/>
                </a:moveTo>
                <a:lnTo>
                  <a:pt x="321" y="1740"/>
                </a:lnTo>
                <a:lnTo>
                  <a:pt x="312" y="1760"/>
                </a:lnTo>
                <a:lnTo>
                  <a:pt x="1164" y="1760"/>
                </a:lnTo>
                <a:lnTo>
                  <a:pt x="1156" y="1740"/>
                </a:lnTo>
                <a:close/>
                <a:moveTo>
                  <a:pt x="1149" y="1660"/>
                </a:moveTo>
                <a:lnTo>
                  <a:pt x="1121" y="1660"/>
                </a:lnTo>
                <a:lnTo>
                  <a:pt x="1164" y="1760"/>
                </a:lnTo>
                <a:lnTo>
                  <a:pt x="1175" y="1740"/>
                </a:lnTo>
                <a:lnTo>
                  <a:pt x="1185" y="1740"/>
                </a:lnTo>
                <a:lnTo>
                  <a:pt x="1149" y="1660"/>
                </a:lnTo>
                <a:close/>
                <a:moveTo>
                  <a:pt x="1185" y="1740"/>
                </a:moveTo>
                <a:lnTo>
                  <a:pt x="1175" y="1740"/>
                </a:lnTo>
                <a:lnTo>
                  <a:pt x="1164" y="1760"/>
                </a:lnTo>
                <a:lnTo>
                  <a:pt x="1194" y="1760"/>
                </a:lnTo>
                <a:lnTo>
                  <a:pt x="1185" y="1740"/>
                </a:lnTo>
                <a:close/>
                <a:moveTo>
                  <a:pt x="442" y="1460"/>
                </a:moveTo>
                <a:lnTo>
                  <a:pt x="423" y="1460"/>
                </a:lnTo>
                <a:lnTo>
                  <a:pt x="369" y="1580"/>
                </a:lnTo>
                <a:lnTo>
                  <a:pt x="1104" y="1580"/>
                </a:lnTo>
                <a:lnTo>
                  <a:pt x="1095" y="1560"/>
                </a:lnTo>
                <a:lnTo>
                  <a:pt x="399" y="1560"/>
                </a:lnTo>
                <a:lnTo>
                  <a:pt x="388" y="1540"/>
                </a:lnTo>
                <a:lnTo>
                  <a:pt x="407" y="1540"/>
                </a:lnTo>
                <a:lnTo>
                  <a:pt x="433" y="1480"/>
                </a:lnTo>
                <a:lnTo>
                  <a:pt x="431" y="1480"/>
                </a:lnTo>
                <a:lnTo>
                  <a:pt x="442" y="1460"/>
                </a:lnTo>
                <a:close/>
                <a:moveTo>
                  <a:pt x="407" y="1540"/>
                </a:moveTo>
                <a:lnTo>
                  <a:pt x="388" y="1540"/>
                </a:lnTo>
                <a:lnTo>
                  <a:pt x="399" y="1560"/>
                </a:lnTo>
                <a:lnTo>
                  <a:pt x="407" y="1540"/>
                </a:lnTo>
                <a:close/>
                <a:moveTo>
                  <a:pt x="1066" y="1540"/>
                </a:moveTo>
                <a:lnTo>
                  <a:pt x="407" y="1540"/>
                </a:lnTo>
                <a:lnTo>
                  <a:pt x="399" y="1560"/>
                </a:lnTo>
                <a:lnTo>
                  <a:pt x="1075" y="1560"/>
                </a:lnTo>
                <a:lnTo>
                  <a:pt x="1066" y="1540"/>
                </a:lnTo>
                <a:close/>
                <a:moveTo>
                  <a:pt x="1031" y="1460"/>
                </a:moveTo>
                <a:lnTo>
                  <a:pt x="1075" y="1560"/>
                </a:lnTo>
                <a:lnTo>
                  <a:pt x="1086" y="1540"/>
                </a:lnTo>
                <a:lnTo>
                  <a:pt x="1059" y="1480"/>
                </a:lnTo>
                <a:lnTo>
                  <a:pt x="1042" y="1480"/>
                </a:lnTo>
                <a:lnTo>
                  <a:pt x="1031" y="1460"/>
                </a:lnTo>
                <a:close/>
                <a:moveTo>
                  <a:pt x="1086" y="1540"/>
                </a:moveTo>
                <a:lnTo>
                  <a:pt x="1086" y="1540"/>
                </a:lnTo>
                <a:lnTo>
                  <a:pt x="1075" y="1560"/>
                </a:lnTo>
                <a:lnTo>
                  <a:pt x="1095" y="1560"/>
                </a:lnTo>
                <a:lnTo>
                  <a:pt x="1086" y="1540"/>
                </a:lnTo>
                <a:close/>
                <a:moveTo>
                  <a:pt x="1163" y="0"/>
                </a:moveTo>
                <a:lnTo>
                  <a:pt x="310" y="0"/>
                </a:lnTo>
                <a:lnTo>
                  <a:pt x="272" y="20"/>
                </a:lnTo>
                <a:lnTo>
                  <a:pt x="236" y="40"/>
                </a:lnTo>
                <a:lnTo>
                  <a:pt x="206" y="60"/>
                </a:lnTo>
                <a:lnTo>
                  <a:pt x="182" y="100"/>
                </a:lnTo>
                <a:lnTo>
                  <a:pt x="162" y="140"/>
                </a:lnTo>
                <a:lnTo>
                  <a:pt x="150" y="160"/>
                </a:lnTo>
                <a:lnTo>
                  <a:pt x="146" y="200"/>
                </a:lnTo>
                <a:lnTo>
                  <a:pt x="146" y="1320"/>
                </a:lnTo>
                <a:lnTo>
                  <a:pt x="149" y="1340"/>
                </a:lnTo>
                <a:lnTo>
                  <a:pt x="159" y="1380"/>
                </a:lnTo>
                <a:lnTo>
                  <a:pt x="192" y="1420"/>
                </a:lnTo>
                <a:lnTo>
                  <a:pt x="241" y="1460"/>
                </a:lnTo>
                <a:lnTo>
                  <a:pt x="271" y="1480"/>
                </a:lnTo>
                <a:lnTo>
                  <a:pt x="304" y="1480"/>
                </a:lnTo>
                <a:lnTo>
                  <a:pt x="313" y="1460"/>
                </a:lnTo>
                <a:lnTo>
                  <a:pt x="304" y="1460"/>
                </a:lnTo>
                <a:lnTo>
                  <a:pt x="275" y="1440"/>
                </a:lnTo>
                <a:lnTo>
                  <a:pt x="253" y="1440"/>
                </a:lnTo>
                <a:lnTo>
                  <a:pt x="207" y="1420"/>
                </a:lnTo>
                <a:lnTo>
                  <a:pt x="211" y="1420"/>
                </a:lnTo>
                <a:lnTo>
                  <a:pt x="190" y="1380"/>
                </a:lnTo>
                <a:lnTo>
                  <a:pt x="181" y="1380"/>
                </a:lnTo>
                <a:lnTo>
                  <a:pt x="172" y="1340"/>
                </a:lnTo>
                <a:lnTo>
                  <a:pt x="173" y="1340"/>
                </a:lnTo>
                <a:lnTo>
                  <a:pt x="170" y="1320"/>
                </a:lnTo>
                <a:lnTo>
                  <a:pt x="170" y="220"/>
                </a:lnTo>
                <a:lnTo>
                  <a:pt x="174" y="180"/>
                </a:lnTo>
                <a:lnTo>
                  <a:pt x="173" y="180"/>
                </a:lnTo>
                <a:lnTo>
                  <a:pt x="185" y="140"/>
                </a:lnTo>
                <a:lnTo>
                  <a:pt x="184" y="140"/>
                </a:lnTo>
                <a:lnTo>
                  <a:pt x="202" y="100"/>
                </a:lnTo>
                <a:lnTo>
                  <a:pt x="213" y="100"/>
                </a:lnTo>
                <a:lnTo>
                  <a:pt x="224" y="80"/>
                </a:lnTo>
                <a:lnTo>
                  <a:pt x="223" y="80"/>
                </a:lnTo>
                <a:lnTo>
                  <a:pt x="251" y="60"/>
                </a:lnTo>
                <a:lnTo>
                  <a:pt x="249" y="60"/>
                </a:lnTo>
                <a:lnTo>
                  <a:pt x="282" y="40"/>
                </a:lnTo>
                <a:lnTo>
                  <a:pt x="314" y="40"/>
                </a:lnTo>
                <a:lnTo>
                  <a:pt x="353" y="20"/>
                </a:lnTo>
                <a:lnTo>
                  <a:pt x="1202" y="20"/>
                </a:lnTo>
                <a:lnTo>
                  <a:pt x="1163" y="0"/>
                </a:lnTo>
                <a:close/>
                <a:moveTo>
                  <a:pt x="343" y="1460"/>
                </a:moveTo>
                <a:lnTo>
                  <a:pt x="313" y="1460"/>
                </a:lnTo>
                <a:lnTo>
                  <a:pt x="324" y="1480"/>
                </a:lnTo>
                <a:lnTo>
                  <a:pt x="334" y="1480"/>
                </a:lnTo>
                <a:lnTo>
                  <a:pt x="343" y="1460"/>
                </a:lnTo>
                <a:close/>
                <a:moveTo>
                  <a:pt x="442" y="1460"/>
                </a:moveTo>
                <a:lnTo>
                  <a:pt x="431" y="1480"/>
                </a:lnTo>
                <a:lnTo>
                  <a:pt x="433" y="1480"/>
                </a:lnTo>
                <a:lnTo>
                  <a:pt x="442" y="1460"/>
                </a:lnTo>
                <a:close/>
                <a:moveTo>
                  <a:pt x="1031" y="1460"/>
                </a:moveTo>
                <a:lnTo>
                  <a:pt x="442" y="1460"/>
                </a:lnTo>
                <a:lnTo>
                  <a:pt x="433" y="1480"/>
                </a:lnTo>
                <a:lnTo>
                  <a:pt x="1040" y="1480"/>
                </a:lnTo>
                <a:lnTo>
                  <a:pt x="1031" y="1460"/>
                </a:lnTo>
                <a:close/>
                <a:moveTo>
                  <a:pt x="1050" y="1460"/>
                </a:moveTo>
                <a:lnTo>
                  <a:pt x="1031" y="1460"/>
                </a:lnTo>
                <a:lnTo>
                  <a:pt x="1042" y="1480"/>
                </a:lnTo>
                <a:lnTo>
                  <a:pt x="1059" y="1480"/>
                </a:lnTo>
                <a:lnTo>
                  <a:pt x="1050" y="1460"/>
                </a:lnTo>
                <a:close/>
                <a:moveTo>
                  <a:pt x="1159" y="1460"/>
                </a:moveTo>
                <a:lnTo>
                  <a:pt x="1148" y="1480"/>
                </a:lnTo>
                <a:lnTo>
                  <a:pt x="1168" y="1480"/>
                </a:lnTo>
                <a:lnTo>
                  <a:pt x="1159" y="1460"/>
                </a:lnTo>
                <a:close/>
                <a:moveTo>
                  <a:pt x="1293" y="1360"/>
                </a:moveTo>
                <a:lnTo>
                  <a:pt x="1262" y="1420"/>
                </a:lnTo>
                <a:lnTo>
                  <a:pt x="1265" y="1420"/>
                </a:lnTo>
                <a:lnTo>
                  <a:pt x="1219" y="1440"/>
                </a:lnTo>
                <a:lnTo>
                  <a:pt x="1198" y="1440"/>
                </a:lnTo>
                <a:lnTo>
                  <a:pt x="1169" y="1460"/>
                </a:lnTo>
                <a:lnTo>
                  <a:pt x="1159" y="1460"/>
                </a:lnTo>
                <a:lnTo>
                  <a:pt x="1168" y="1480"/>
                </a:lnTo>
                <a:lnTo>
                  <a:pt x="1201" y="1480"/>
                </a:lnTo>
                <a:lnTo>
                  <a:pt x="1231" y="1460"/>
                </a:lnTo>
                <a:lnTo>
                  <a:pt x="1281" y="1420"/>
                </a:lnTo>
                <a:lnTo>
                  <a:pt x="1314" y="1380"/>
                </a:lnTo>
                <a:lnTo>
                  <a:pt x="1291" y="1380"/>
                </a:lnTo>
                <a:lnTo>
                  <a:pt x="1293" y="1360"/>
                </a:lnTo>
                <a:close/>
                <a:moveTo>
                  <a:pt x="180" y="1360"/>
                </a:moveTo>
                <a:lnTo>
                  <a:pt x="181" y="1380"/>
                </a:lnTo>
                <a:lnTo>
                  <a:pt x="190" y="1380"/>
                </a:lnTo>
                <a:lnTo>
                  <a:pt x="180" y="1360"/>
                </a:lnTo>
                <a:close/>
                <a:moveTo>
                  <a:pt x="1291" y="100"/>
                </a:moveTo>
                <a:lnTo>
                  <a:pt x="1270" y="100"/>
                </a:lnTo>
                <a:lnTo>
                  <a:pt x="1288" y="140"/>
                </a:lnTo>
                <a:lnTo>
                  <a:pt x="1299" y="180"/>
                </a:lnTo>
                <a:lnTo>
                  <a:pt x="1302" y="220"/>
                </a:lnTo>
                <a:lnTo>
                  <a:pt x="1302" y="1320"/>
                </a:lnTo>
                <a:lnTo>
                  <a:pt x="1300" y="1340"/>
                </a:lnTo>
                <a:lnTo>
                  <a:pt x="1291" y="1380"/>
                </a:lnTo>
                <a:lnTo>
                  <a:pt x="1314" y="1380"/>
                </a:lnTo>
                <a:lnTo>
                  <a:pt x="1324" y="1340"/>
                </a:lnTo>
                <a:lnTo>
                  <a:pt x="1326" y="1320"/>
                </a:lnTo>
                <a:lnTo>
                  <a:pt x="1326" y="200"/>
                </a:lnTo>
                <a:lnTo>
                  <a:pt x="1323" y="160"/>
                </a:lnTo>
                <a:lnTo>
                  <a:pt x="1310" y="140"/>
                </a:lnTo>
                <a:lnTo>
                  <a:pt x="1291" y="100"/>
                </a:lnTo>
                <a:close/>
                <a:moveTo>
                  <a:pt x="409" y="1160"/>
                </a:moveTo>
                <a:lnTo>
                  <a:pt x="342" y="1160"/>
                </a:lnTo>
                <a:lnTo>
                  <a:pt x="315" y="1180"/>
                </a:lnTo>
                <a:lnTo>
                  <a:pt x="297" y="1220"/>
                </a:lnTo>
                <a:lnTo>
                  <a:pt x="290" y="1240"/>
                </a:lnTo>
                <a:lnTo>
                  <a:pt x="297" y="1280"/>
                </a:lnTo>
                <a:lnTo>
                  <a:pt x="315" y="1300"/>
                </a:lnTo>
                <a:lnTo>
                  <a:pt x="342" y="1320"/>
                </a:lnTo>
                <a:lnTo>
                  <a:pt x="375" y="1340"/>
                </a:lnTo>
                <a:lnTo>
                  <a:pt x="409" y="1320"/>
                </a:lnTo>
                <a:lnTo>
                  <a:pt x="435" y="1300"/>
                </a:lnTo>
                <a:lnTo>
                  <a:pt x="334" y="1300"/>
                </a:lnTo>
                <a:lnTo>
                  <a:pt x="326" y="1280"/>
                </a:lnTo>
                <a:lnTo>
                  <a:pt x="320" y="1280"/>
                </a:lnTo>
                <a:lnTo>
                  <a:pt x="314" y="1240"/>
                </a:lnTo>
                <a:lnTo>
                  <a:pt x="320" y="1220"/>
                </a:lnTo>
                <a:lnTo>
                  <a:pt x="318" y="1220"/>
                </a:lnTo>
                <a:lnTo>
                  <a:pt x="334" y="1200"/>
                </a:lnTo>
                <a:lnTo>
                  <a:pt x="330" y="1200"/>
                </a:lnTo>
                <a:lnTo>
                  <a:pt x="354" y="1180"/>
                </a:lnTo>
                <a:lnTo>
                  <a:pt x="435" y="1180"/>
                </a:lnTo>
                <a:lnTo>
                  <a:pt x="409" y="1160"/>
                </a:lnTo>
                <a:close/>
                <a:moveTo>
                  <a:pt x="1131" y="1160"/>
                </a:moveTo>
                <a:lnTo>
                  <a:pt x="1065" y="1160"/>
                </a:lnTo>
                <a:lnTo>
                  <a:pt x="1037" y="1180"/>
                </a:lnTo>
                <a:lnTo>
                  <a:pt x="1019" y="1220"/>
                </a:lnTo>
                <a:lnTo>
                  <a:pt x="1013" y="1240"/>
                </a:lnTo>
                <a:lnTo>
                  <a:pt x="1019" y="1280"/>
                </a:lnTo>
                <a:lnTo>
                  <a:pt x="1037" y="1300"/>
                </a:lnTo>
                <a:lnTo>
                  <a:pt x="1065" y="1320"/>
                </a:lnTo>
                <a:lnTo>
                  <a:pt x="1098" y="1340"/>
                </a:lnTo>
                <a:lnTo>
                  <a:pt x="1131" y="1320"/>
                </a:lnTo>
                <a:lnTo>
                  <a:pt x="1158" y="1300"/>
                </a:lnTo>
                <a:lnTo>
                  <a:pt x="1056" y="1300"/>
                </a:lnTo>
                <a:lnTo>
                  <a:pt x="1048" y="1280"/>
                </a:lnTo>
                <a:lnTo>
                  <a:pt x="1043" y="1280"/>
                </a:lnTo>
                <a:lnTo>
                  <a:pt x="1037" y="1240"/>
                </a:lnTo>
                <a:lnTo>
                  <a:pt x="1043" y="1220"/>
                </a:lnTo>
                <a:lnTo>
                  <a:pt x="1041" y="1220"/>
                </a:lnTo>
                <a:lnTo>
                  <a:pt x="1056" y="1200"/>
                </a:lnTo>
                <a:lnTo>
                  <a:pt x="1053" y="1200"/>
                </a:lnTo>
                <a:lnTo>
                  <a:pt x="1076" y="1180"/>
                </a:lnTo>
                <a:lnTo>
                  <a:pt x="1158" y="1180"/>
                </a:lnTo>
                <a:lnTo>
                  <a:pt x="1131" y="1160"/>
                </a:lnTo>
                <a:close/>
                <a:moveTo>
                  <a:pt x="330" y="1280"/>
                </a:moveTo>
                <a:lnTo>
                  <a:pt x="334" y="1300"/>
                </a:lnTo>
                <a:lnTo>
                  <a:pt x="354" y="1300"/>
                </a:lnTo>
                <a:lnTo>
                  <a:pt x="330" y="1280"/>
                </a:lnTo>
                <a:close/>
                <a:moveTo>
                  <a:pt x="420" y="1280"/>
                </a:moveTo>
                <a:lnTo>
                  <a:pt x="397" y="1300"/>
                </a:lnTo>
                <a:lnTo>
                  <a:pt x="416" y="1300"/>
                </a:lnTo>
                <a:lnTo>
                  <a:pt x="420" y="1280"/>
                </a:lnTo>
                <a:close/>
                <a:moveTo>
                  <a:pt x="432" y="1260"/>
                </a:moveTo>
                <a:lnTo>
                  <a:pt x="416" y="1300"/>
                </a:lnTo>
                <a:lnTo>
                  <a:pt x="435" y="1300"/>
                </a:lnTo>
                <a:lnTo>
                  <a:pt x="453" y="1280"/>
                </a:lnTo>
                <a:lnTo>
                  <a:pt x="430" y="1280"/>
                </a:lnTo>
                <a:lnTo>
                  <a:pt x="432" y="1260"/>
                </a:lnTo>
                <a:close/>
                <a:moveTo>
                  <a:pt x="1053" y="1280"/>
                </a:moveTo>
                <a:lnTo>
                  <a:pt x="1056" y="1300"/>
                </a:lnTo>
                <a:lnTo>
                  <a:pt x="1076" y="1300"/>
                </a:lnTo>
                <a:lnTo>
                  <a:pt x="1053" y="1280"/>
                </a:lnTo>
                <a:close/>
                <a:moveTo>
                  <a:pt x="1142" y="1280"/>
                </a:moveTo>
                <a:lnTo>
                  <a:pt x="1120" y="1300"/>
                </a:lnTo>
                <a:lnTo>
                  <a:pt x="1139" y="1300"/>
                </a:lnTo>
                <a:lnTo>
                  <a:pt x="1142" y="1280"/>
                </a:lnTo>
                <a:close/>
                <a:moveTo>
                  <a:pt x="1154" y="1260"/>
                </a:moveTo>
                <a:lnTo>
                  <a:pt x="1139" y="1300"/>
                </a:lnTo>
                <a:lnTo>
                  <a:pt x="1158" y="1300"/>
                </a:lnTo>
                <a:lnTo>
                  <a:pt x="1176" y="1280"/>
                </a:lnTo>
                <a:lnTo>
                  <a:pt x="1153" y="1280"/>
                </a:lnTo>
                <a:lnTo>
                  <a:pt x="1154" y="1260"/>
                </a:lnTo>
                <a:close/>
                <a:moveTo>
                  <a:pt x="318" y="1260"/>
                </a:moveTo>
                <a:lnTo>
                  <a:pt x="320" y="1280"/>
                </a:lnTo>
                <a:lnTo>
                  <a:pt x="326" y="1280"/>
                </a:lnTo>
                <a:lnTo>
                  <a:pt x="318" y="1260"/>
                </a:lnTo>
                <a:close/>
                <a:moveTo>
                  <a:pt x="435" y="1180"/>
                </a:moveTo>
                <a:lnTo>
                  <a:pt x="397" y="1180"/>
                </a:lnTo>
                <a:lnTo>
                  <a:pt x="420" y="1200"/>
                </a:lnTo>
                <a:lnTo>
                  <a:pt x="416" y="1200"/>
                </a:lnTo>
                <a:lnTo>
                  <a:pt x="432" y="1220"/>
                </a:lnTo>
                <a:lnTo>
                  <a:pt x="430" y="1220"/>
                </a:lnTo>
                <a:lnTo>
                  <a:pt x="435" y="1240"/>
                </a:lnTo>
                <a:lnTo>
                  <a:pt x="430" y="1280"/>
                </a:lnTo>
                <a:lnTo>
                  <a:pt x="453" y="1280"/>
                </a:lnTo>
                <a:lnTo>
                  <a:pt x="459" y="1240"/>
                </a:lnTo>
                <a:lnTo>
                  <a:pt x="453" y="1220"/>
                </a:lnTo>
                <a:lnTo>
                  <a:pt x="435" y="1180"/>
                </a:lnTo>
                <a:close/>
                <a:moveTo>
                  <a:pt x="1041" y="1260"/>
                </a:moveTo>
                <a:lnTo>
                  <a:pt x="1043" y="1280"/>
                </a:lnTo>
                <a:lnTo>
                  <a:pt x="1048" y="1280"/>
                </a:lnTo>
                <a:lnTo>
                  <a:pt x="1041" y="1260"/>
                </a:lnTo>
                <a:close/>
                <a:moveTo>
                  <a:pt x="1158" y="1180"/>
                </a:moveTo>
                <a:lnTo>
                  <a:pt x="1120" y="1180"/>
                </a:lnTo>
                <a:lnTo>
                  <a:pt x="1142" y="1200"/>
                </a:lnTo>
                <a:lnTo>
                  <a:pt x="1139" y="1200"/>
                </a:lnTo>
                <a:lnTo>
                  <a:pt x="1154" y="1220"/>
                </a:lnTo>
                <a:lnTo>
                  <a:pt x="1153" y="1220"/>
                </a:lnTo>
                <a:lnTo>
                  <a:pt x="1158" y="1240"/>
                </a:lnTo>
                <a:lnTo>
                  <a:pt x="1153" y="1280"/>
                </a:lnTo>
                <a:lnTo>
                  <a:pt x="1176" y="1280"/>
                </a:lnTo>
                <a:lnTo>
                  <a:pt x="1182" y="1240"/>
                </a:lnTo>
                <a:lnTo>
                  <a:pt x="1176" y="1220"/>
                </a:lnTo>
                <a:lnTo>
                  <a:pt x="1158" y="1180"/>
                </a:lnTo>
                <a:close/>
                <a:moveTo>
                  <a:pt x="373" y="1180"/>
                </a:moveTo>
                <a:lnTo>
                  <a:pt x="354" y="1180"/>
                </a:lnTo>
                <a:lnTo>
                  <a:pt x="349" y="1200"/>
                </a:lnTo>
                <a:lnTo>
                  <a:pt x="375" y="1182"/>
                </a:lnTo>
                <a:lnTo>
                  <a:pt x="373" y="1180"/>
                </a:lnTo>
                <a:close/>
                <a:moveTo>
                  <a:pt x="397" y="1180"/>
                </a:moveTo>
                <a:lnTo>
                  <a:pt x="377" y="1180"/>
                </a:lnTo>
                <a:lnTo>
                  <a:pt x="375" y="1182"/>
                </a:lnTo>
                <a:lnTo>
                  <a:pt x="402" y="1200"/>
                </a:lnTo>
                <a:lnTo>
                  <a:pt x="397" y="1180"/>
                </a:lnTo>
                <a:close/>
                <a:moveTo>
                  <a:pt x="1095" y="1180"/>
                </a:moveTo>
                <a:lnTo>
                  <a:pt x="1076" y="1180"/>
                </a:lnTo>
                <a:lnTo>
                  <a:pt x="1072" y="1200"/>
                </a:lnTo>
                <a:lnTo>
                  <a:pt x="1098" y="1182"/>
                </a:lnTo>
                <a:lnTo>
                  <a:pt x="1095" y="1180"/>
                </a:lnTo>
                <a:close/>
                <a:moveTo>
                  <a:pt x="1120" y="1180"/>
                </a:moveTo>
                <a:lnTo>
                  <a:pt x="1100" y="1180"/>
                </a:lnTo>
                <a:lnTo>
                  <a:pt x="1098" y="1182"/>
                </a:lnTo>
                <a:lnTo>
                  <a:pt x="1124" y="1200"/>
                </a:lnTo>
                <a:lnTo>
                  <a:pt x="1120" y="1180"/>
                </a:lnTo>
                <a:close/>
                <a:moveTo>
                  <a:pt x="377" y="1180"/>
                </a:moveTo>
                <a:lnTo>
                  <a:pt x="373" y="1180"/>
                </a:lnTo>
                <a:lnTo>
                  <a:pt x="375" y="1182"/>
                </a:lnTo>
                <a:lnTo>
                  <a:pt x="377" y="1180"/>
                </a:lnTo>
                <a:close/>
                <a:moveTo>
                  <a:pt x="1100" y="1180"/>
                </a:moveTo>
                <a:lnTo>
                  <a:pt x="1095" y="1180"/>
                </a:lnTo>
                <a:lnTo>
                  <a:pt x="1098" y="1182"/>
                </a:lnTo>
                <a:lnTo>
                  <a:pt x="1100" y="1180"/>
                </a:lnTo>
                <a:close/>
                <a:moveTo>
                  <a:pt x="857" y="100"/>
                </a:moveTo>
                <a:lnTo>
                  <a:pt x="617" y="100"/>
                </a:lnTo>
                <a:lnTo>
                  <a:pt x="598" y="120"/>
                </a:lnTo>
                <a:lnTo>
                  <a:pt x="584" y="140"/>
                </a:lnTo>
                <a:lnTo>
                  <a:pt x="580" y="160"/>
                </a:lnTo>
                <a:lnTo>
                  <a:pt x="357" y="160"/>
                </a:lnTo>
                <a:lnTo>
                  <a:pt x="322" y="180"/>
                </a:lnTo>
                <a:lnTo>
                  <a:pt x="299" y="220"/>
                </a:lnTo>
                <a:lnTo>
                  <a:pt x="291" y="260"/>
                </a:lnTo>
                <a:lnTo>
                  <a:pt x="291" y="740"/>
                </a:lnTo>
                <a:lnTo>
                  <a:pt x="295" y="760"/>
                </a:lnTo>
                <a:lnTo>
                  <a:pt x="309" y="780"/>
                </a:lnTo>
                <a:lnTo>
                  <a:pt x="328" y="800"/>
                </a:lnTo>
                <a:lnTo>
                  <a:pt x="1146" y="800"/>
                </a:lnTo>
                <a:lnTo>
                  <a:pt x="1164" y="780"/>
                </a:lnTo>
                <a:lnTo>
                  <a:pt x="339" y="780"/>
                </a:lnTo>
                <a:lnTo>
                  <a:pt x="324" y="760"/>
                </a:lnTo>
                <a:lnTo>
                  <a:pt x="318" y="760"/>
                </a:lnTo>
                <a:lnTo>
                  <a:pt x="314" y="740"/>
                </a:lnTo>
                <a:lnTo>
                  <a:pt x="315" y="740"/>
                </a:lnTo>
                <a:lnTo>
                  <a:pt x="315" y="260"/>
                </a:lnTo>
                <a:lnTo>
                  <a:pt x="314" y="260"/>
                </a:lnTo>
                <a:lnTo>
                  <a:pt x="322" y="220"/>
                </a:lnTo>
                <a:lnTo>
                  <a:pt x="320" y="220"/>
                </a:lnTo>
                <a:lnTo>
                  <a:pt x="341" y="200"/>
                </a:lnTo>
                <a:lnTo>
                  <a:pt x="337" y="200"/>
                </a:lnTo>
                <a:lnTo>
                  <a:pt x="368" y="180"/>
                </a:lnTo>
                <a:lnTo>
                  <a:pt x="602" y="180"/>
                </a:lnTo>
                <a:lnTo>
                  <a:pt x="607" y="140"/>
                </a:lnTo>
                <a:lnTo>
                  <a:pt x="613" y="140"/>
                </a:lnTo>
                <a:lnTo>
                  <a:pt x="628" y="120"/>
                </a:lnTo>
                <a:lnTo>
                  <a:pt x="875" y="120"/>
                </a:lnTo>
                <a:lnTo>
                  <a:pt x="857" y="100"/>
                </a:lnTo>
                <a:close/>
                <a:moveTo>
                  <a:pt x="875" y="120"/>
                </a:moveTo>
                <a:lnTo>
                  <a:pt x="845" y="120"/>
                </a:lnTo>
                <a:lnTo>
                  <a:pt x="859" y="140"/>
                </a:lnTo>
                <a:lnTo>
                  <a:pt x="865" y="140"/>
                </a:lnTo>
                <a:lnTo>
                  <a:pt x="871" y="180"/>
                </a:lnTo>
                <a:lnTo>
                  <a:pt x="1104" y="180"/>
                </a:lnTo>
                <a:lnTo>
                  <a:pt x="1135" y="200"/>
                </a:lnTo>
                <a:lnTo>
                  <a:pt x="1132" y="200"/>
                </a:lnTo>
                <a:lnTo>
                  <a:pt x="1153" y="220"/>
                </a:lnTo>
                <a:lnTo>
                  <a:pt x="1151" y="220"/>
                </a:lnTo>
                <a:lnTo>
                  <a:pt x="1158" y="260"/>
                </a:lnTo>
                <a:lnTo>
                  <a:pt x="1158" y="740"/>
                </a:lnTo>
                <a:lnTo>
                  <a:pt x="1154" y="760"/>
                </a:lnTo>
                <a:lnTo>
                  <a:pt x="1148" y="760"/>
                </a:lnTo>
                <a:lnTo>
                  <a:pt x="1134" y="780"/>
                </a:lnTo>
                <a:lnTo>
                  <a:pt x="1164" y="780"/>
                </a:lnTo>
                <a:lnTo>
                  <a:pt x="1178" y="760"/>
                </a:lnTo>
                <a:lnTo>
                  <a:pt x="1182" y="740"/>
                </a:lnTo>
                <a:lnTo>
                  <a:pt x="1182" y="260"/>
                </a:lnTo>
                <a:lnTo>
                  <a:pt x="1174" y="220"/>
                </a:lnTo>
                <a:lnTo>
                  <a:pt x="1151" y="180"/>
                </a:lnTo>
                <a:lnTo>
                  <a:pt x="1116" y="160"/>
                </a:lnTo>
                <a:lnTo>
                  <a:pt x="893" y="160"/>
                </a:lnTo>
                <a:lnTo>
                  <a:pt x="888" y="140"/>
                </a:lnTo>
                <a:lnTo>
                  <a:pt x="875" y="120"/>
                </a:lnTo>
                <a:close/>
                <a:moveTo>
                  <a:pt x="616" y="140"/>
                </a:moveTo>
                <a:lnTo>
                  <a:pt x="607" y="140"/>
                </a:lnTo>
                <a:lnTo>
                  <a:pt x="605" y="160"/>
                </a:lnTo>
                <a:lnTo>
                  <a:pt x="616" y="140"/>
                </a:lnTo>
                <a:close/>
                <a:moveTo>
                  <a:pt x="865" y="140"/>
                </a:moveTo>
                <a:lnTo>
                  <a:pt x="857" y="140"/>
                </a:lnTo>
                <a:lnTo>
                  <a:pt x="868" y="160"/>
                </a:lnTo>
                <a:lnTo>
                  <a:pt x="865" y="140"/>
                </a:lnTo>
                <a:close/>
                <a:moveTo>
                  <a:pt x="213" y="100"/>
                </a:moveTo>
                <a:lnTo>
                  <a:pt x="202" y="100"/>
                </a:lnTo>
                <a:lnTo>
                  <a:pt x="201" y="120"/>
                </a:lnTo>
                <a:lnTo>
                  <a:pt x="213" y="100"/>
                </a:lnTo>
                <a:close/>
                <a:moveTo>
                  <a:pt x="1202" y="20"/>
                </a:moveTo>
                <a:lnTo>
                  <a:pt x="1121" y="20"/>
                </a:lnTo>
                <a:lnTo>
                  <a:pt x="1160" y="40"/>
                </a:lnTo>
                <a:lnTo>
                  <a:pt x="1191" y="40"/>
                </a:lnTo>
                <a:lnTo>
                  <a:pt x="1224" y="60"/>
                </a:lnTo>
                <a:lnTo>
                  <a:pt x="1222" y="60"/>
                </a:lnTo>
                <a:lnTo>
                  <a:pt x="1250" y="80"/>
                </a:lnTo>
                <a:lnTo>
                  <a:pt x="1248" y="80"/>
                </a:lnTo>
                <a:lnTo>
                  <a:pt x="1272" y="120"/>
                </a:lnTo>
                <a:lnTo>
                  <a:pt x="1270" y="100"/>
                </a:lnTo>
                <a:lnTo>
                  <a:pt x="1291" y="100"/>
                </a:lnTo>
                <a:lnTo>
                  <a:pt x="1266" y="60"/>
                </a:lnTo>
                <a:lnTo>
                  <a:pt x="1236" y="40"/>
                </a:lnTo>
                <a:lnTo>
                  <a:pt x="120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2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67" y="2772624"/>
            <a:ext cx="2161777" cy="196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94" y="968916"/>
            <a:ext cx="2499027" cy="22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77" y="2111008"/>
            <a:ext cx="2300049" cy="20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6" y="3477222"/>
            <a:ext cx="1322866" cy="12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67" y="216731"/>
            <a:ext cx="2526007" cy="22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5" y="1045082"/>
            <a:ext cx="2893611" cy="26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68" y="2101798"/>
            <a:ext cx="2128052" cy="193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51" y="1361894"/>
            <a:ext cx="3163411" cy="287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31" y="-516145"/>
            <a:ext cx="3780580" cy="344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8" y="2565389"/>
            <a:ext cx="2303422" cy="20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92" y="1361894"/>
            <a:ext cx="2728358" cy="248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17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860" y="5770617"/>
            <a:ext cx="8693921" cy="875474"/>
          </a:xfrm>
          <a:prstGeom prst="rect">
            <a:avLst/>
          </a:prstGeom>
        </p:spPr>
      </p:pic>
      <p:pic>
        <p:nvPicPr>
          <p:cNvPr id="27" name="image17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860" y="4796264"/>
            <a:ext cx="8679407" cy="902375"/>
          </a:xfrm>
          <a:prstGeom prst="rect">
            <a:avLst/>
          </a:prstGeom>
        </p:spPr>
      </p:pic>
      <p:pic>
        <p:nvPicPr>
          <p:cNvPr id="28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9" y="4846328"/>
            <a:ext cx="879651" cy="80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4" y="4846328"/>
            <a:ext cx="845509" cy="7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66" y="4866460"/>
            <a:ext cx="994890" cy="9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28"/>
          <p:cNvSpPr>
            <a:spLocks/>
          </p:cNvSpPr>
          <p:nvPr/>
        </p:nvSpPr>
        <p:spPr bwMode="auto">
          <a:xfrm>
            <a:off x="6340423" y="4859405"/>
            <a:ext cx="593876" cy="729158"/>
          </a:xfrm>
          <a:custGeom>
            <a:avLst/>
            <a:gdLst>
              <a:gd name="T0" fmla="+- 0 1725 1412"/>
              <a:gd name="T1" fmla="*/ T0 w 1470"/>
              <a:gd name="T2" fmla="+- 0 3037 1577"/>
              <a:gd name="T3" fmla="*/ 3037 h 2140"/>
              <a:gd name="T4" fmla="+- 0 1526 1412"/>
              <a:gd name="T5" fmla="*/ T4 w 1470"/>
              <a:gd name="T6" fmla="+- 0 3717 1577"/>
              <a:gd name="T7" fmla="*/ 3717 h 2140"/>
              <a:gd name="T8" fmla="+- 0 1580 1412"/>
              <a:gd name="T9" fmla="*/ T8 w 1470"/>
              <a:gd name="T10" fmla="+- 0 3637 1577"/>
              <a:gd name="T11" fmla="*/ 3637 h 2140"/>
              <a:gd name="T12" fmla="+- 0 1554 1412"/>
              <a:gd name="T13" fmla="*/ T12 w 1470"/>
              <a:gd name="T14" fmla="+- 0 3697 1577"/>
              <a:gd name="T15" fmla="*/ 3697 h 2140"/>
              <a:gd name="T16" fmla="+- 0 2704 1412"/>
              <a:gd name="T17" fmla="*/ T16 w 1470"/>
              <a:gd name="T18" fmla="+- 0 3617 1577"/>
              <a:gd name="T19" fmla="*/ 3617 h 2140"/>
              <a:gd name="T20" fmla="+- 0 2853 1412"/>
              <a:gd name="T21" fmla="*/ T20 w 1470"/>
              <a:gd name="T22" fmla="+- 0 3717 1577"/>
              <a:gd name="T23" fmla="*/ 3717 h 2140"/>
              <a:gd name="T24" fmla="+- 0 2560 1412"/>
              <a:gd name="T25" fmla="*/ T24 w 1470"/>
              <a:gd name="T26" fmla="+- 0 3057 1577"/>
              <a:gd name="T27" fmla="*/ 3057 h 2140"/>
              <a:gd name="T28" fmla="+- 0 1580 1412"/>
              <a:gd name="T29" fmla="*/ T28 w 1470"/>
              <a:gd name="T30" fmla="+- 0 3637 1577"/>
              <a:gd name="T31" fmla="*/ 3637 h 2140"/>
              <a:gd name="T32" fmla="+- 0 2730 1412"/>
              <a:gd name="T33" fmla="*/ T32 w 1470"/>
              <a:gd name="T34" fmla="+- 0 3617 1577"/>
              <a:gd name="T35" fmla="*/ 3617 h 2140"/>
              <a:gd name="T36" fmla="+- 0 2693 1412"/>
              <a:gd name="T37" fmla="*/ T36 w 1470"/>
              <a:gd name="T38" fmla="+- 0 3537 1577"/>
              <a:gd name="T39" fmla="*/ 3537 h 2140"/>
              <a:gd name="T40" fmla="+- 0 2663 1412"/>
              <a:gd name="T41" fmla="*/ T40 w 1470"/>
              <a:gd name="T42" fmla="+- 0 3517 1577"/>
              <a:gd name="T43" fmla="*/ 3517 h 2140"/>
              <a:gd name="T44" fmla="+- 0 1733 1412"/>
              <a:gd name="T45" fmla="*/ T44 w 1470"/>
              <a:gd name="T46" fmla="+- 0 3317 1577"/>
              <a:gd name="T47" fmla="*/ 3317 h 2140"/>
              <a:gd name="T48" fmla="+- 0 2568 1412"/>
              <a:gd name="T49" fmla="*/ T48 w 1470"/>
              <a:gd name="T50" fmla="+- 0 3317 1577"/>
              <a:gd name="T51" fmla="*/ 3317 h 2140"/>
              <a:gd name="T52" fmla="+- 0 2587 1412"/>
              <a:gd name="T53" fmla="*/ T52 w 1470"/>
              <a:gd name="T54" fmla="+- 0 3317 1577"/>
              <a:gd name="T55" fmla="*/ 3317 h 2140"/>
              <a:gd name="T56" fmla="+- 0 1854 1412"/>
              <a:gd name="T57" fmla="*/ T56 w 1470"/>
              <a:gd name="T58" fmla="+- 0 3037 1577"/>
              <a:gd name="T59" fmla="*/ 3037 h 2140"/>
              <a:gd name="T60" fmla="+- 0 1845 1412"/>
              <a:gd name="T61" fmla="*/ T60 w 1470"/>
              <a:gd name="T62" fmla="+- 0 3057 1577"/>
              <a:gd name="T63" fmla="*/ 3057 h 2140"/>
              <a:gd name="T64" fmla="+- 0 1819 1412"/>
              <a:gd name="T65" fmla="*/ T64 w 1470"/>
              <a:gd name="T66" fmla="+- 0 3117 1577"/>
              <a:gd name="T67" fmla="*/ 3117 h 2140"/>
              <a:gd name="T68" fmla="+- 0 2471 1412"/>
              <a:gd name="T69" fmla="*/ T68 w 1470"/>
              <a:gd name="T70" fmla="+- 0 3057 1577"/>
              <a:gd name="T71" fmla="*/ 3057 h 2140"/>
              <a:gd name="T72" fmla="+- 0 2575 1412"/>
              <a:gd name="T73" fmla="*/ T72 w 1470"/>
              <a:gd name="T74" fmla="+- 0 1577 1577"/>
              <a:gd name="T75" fmla="*/ 1577 h 2140"/>
              <a:gd name="T76" fmla="+- 0 1558 1412"/>
              <a:gd name="T77" fmla="*/ T76 w 1470"/>
              <a:gd name="T78" fmla="+- 0 1777 1577"/>
              <a:gd name="T79" fmla="*/ 1777 h 2140"/>
              <a:gd name="T80" fmla="+- 0 1725 1412"/>
              <a:gd name="T81" fmla="*/ T80 w 1470"/>
              <a:gd name="T82" fmla="+- 0 3037 1577"/>
              <a:gd name="T83" fmla="*/ 3037 h 2140"/>
              <a:gd name="T84" fmla="+- 0 1584 1412"/>
              <a:gd name="T85" fmla="*/ T84 w 1470"/>
              <a:gd name="T86" fmla="+- 0 2917 1577"/>
              <a:gd name="T87" fmla="*/ 2917 h 2140"/>
              <a:gd name="T88" fmla="+- 0 1596 1412"/>
              <a:gd name="T89" fmla="*/ T88 w 1470"/>
              <a:gd name="T90" fmla="+- 0 1717 1577"/>
              <a:gd name="T91" fmla="*/ 1717 h 2140"/>
              <a:gd name="T92" fmla="+- 0 1726 1412"/>
              <a:gd name="T93" fmla="*/ T92 w 1470"/>
              <a:gd name="T94" fmla="+- 0 1617 1577"/>
              <a:gd name="T95" fmla="*/ 1617 h 2140"/>
              <a:gd name="T96" fmla="+- 0 1755 1412"/>
              <a:gd name="T97" fmla="*/ T96 w 1470"/>
              <a:gd name="T98" fmla="+- 0 3037 1577"/>
              <a:gd name="T99" fmla="*/ 3037 h 2140"/>
              <a:gd name="T100" fmla="+- 0 2452 1412"/>
              <a:gd name="T101" fmla="*/ T100 w 1470"/>
              <a:gd name="T102" fmla="+- 0 3057 1577"/>
              <a:gd name="T103" fmla="*/ 3057 h 2140"/>
              <a:gd name="T104" fmla="+- 0 2560 1412"/>
              <a:gd name="T105" fmla="*/ T104 w 1470"/>
              <a:gd name="T106" fmla="+- 0 3057 1577"/>
              <a:gd name="T107" fmla="*/ 3057 h 2140"/>
              <a:gd name="T108" fmla="+- 0 2581 1412"/>
              <a:gd name="T109" fmla="*/ T108 w 1470"/>
              <a:gd name="T110" fmla="+- 0 3037 1577"/>
              <a:gd name="T111" fmla="*/ 3037 h 2140"/>
              <a:gd name="T112" fmla="+- 0 2705 1412"/>
              <a:gd name="T113" fmla="*/ T112 w 1470"/>
              <a:gd name="T114" fmla="+- 0 2937 1577"/>
              <a:gd name="T115" fmla="*/ 2937 h 2140"/>
              <a:gd name="T116" fmla="+- 0 2700 1412"/>
              <a:gd name="T117" fmla="*/ T116 w 1470"/>
              <a:gd name="T118" fmla="+- 0 1717 1577"/>
              <a:gd name="T119" fmla="*/ 1717 h 2140"/>
              <a:gd name="T120" fmla="+- 0 2726 1412"/>
              <a:gd name="T121" fmla="*/ T120 w 1470"/>
              <a:gd name="T122" fmla="+- 0 2957 1577"/>
              <a:gd name="T123" fmla="*/ 2957 h 2140"/>
              <a:gd name="T124" fmla="+- 0 1754 1412"/>
              <a:gd name="T125" fmla="*/ T124 w 1470"/>
              <a:gd name="T126" fmla="+- 0 2737 1577"/>
              <a:gd name="T127" fmla="*/ 2737 h 2140"/>
              <a:gd name="T128" fmla="+- 0 1821 1412"/>
              <a:gd name="T129" fmla="*/ T128 w 1470"/>
              <a:gd name="T130" fmla="+- 0 2897 1577"/>
              <a:gd name="T131" fmla="*/ 2897 h 2140"/>
              <a:gd name="T132" fmla="+- 0 1746 1412"/>
              <a:gd name="T133" fmla="*/ T132 w 1470"/>
              <a:gd name="T134" fmla="+- 0 2777 1577"/>
              <a:gd name="T135" fmla="*/ 2777 h 2140"/>
              <a:gd name="T136" fmla="+- 0 2431 1412"/>
              <a:gd name="T137" fmla="*/ T136 w 1470"/>
              <a:gd name="T138" fmla="+- 0 2797 1577"/>
              <a:gd name="T139" fmla="*/ 2797 h 2140"/>
              <a:gd name="T140" fmla="+- 0 2468 1412"/>
              <a:gd name="T141" fmla="*/ T140 w 1470"/>
              <a:gd name="T142" fmla="+- 0 2877 1577"/>
              <a:gd name="T143" fmla="*/ 2877 h 2140"/>
              <a:gd name="T144" fmla="+- 0 2488 1412"/>
              <a:gd name="T145" fmla="*/ T144 w 1470"/>
              <a:gd name="T146" fmla="+- 0 2757 1577"/>
              <a:gd name="T147" fmla="*/ 2757 h 2140"/>
              <a:gd name="T148" fmla="+- 0 1809 1412"/>
              <a:gd name="T149" fmla="*/ T148 w 1470"/>
              <a:gd name="T150" fmla="+- 0 2877 1577"/>
              <a:gd name="T151" fmla="*/ 2877 h 2140"/>
              <a:gd name="T152" fmla="+- 0 1844 1412"/>
              <a:gd name="T153" fmla="*/ T152 w 1470"/>
              <a:gd name="T154" fmla="+- 0 2837 1577"/>
              <a:gd name="T155" fmla="*/ 2837 h 2140"/>
              <a:gd name="T156" fmla="+- 0 2554 1412"/>
              <a:gd name="T157" fmla="*/ T156 w 1470"/>
              <a:gd name="T158" fmla="+- 0 2857 1577"/>
              <a:gd name="T159" fmla="*/ 2857 h 2140"/>
              <a:gd name="T160" fmla="+- 0 1732 1412"/>
              <a:gd name="T161" fmla="*/ T160 w 1470"/>
              <a:gd name="T162" fmla="+- 0 2857 1577"/>
              <a:gd name="T163" fmla="*/ 2857 h 2140"/>
              <a:gd name="T164" fmla="+- 0 1842 1412"/>
              <a:gd name="T165" fmla="*/ T164 w 1470"/>
              <a:gd name="T166" fmla="+- 0 2797 1577"/>
              <a:gd name="T167" fmla="*/ 2797 h 2140"/>
              <a:gd name="T168" fmla="+- 0 2455 1412"/>
              <a:gd name="T169" fmla="*/ T168 w 1470"/>
              <a:gd name="T170" fmla="+- 0 2857 1577"/>
              <a:gd name="T171" fmla="*/ 2857 h 2140"/>
              <a:gd name="T172" fmla="+- 0 2565 1412"/>
              <a:gd name="T173" fmla="*/ T172 w 1470"/>
              <a:gd name="T174" fmla="+- 0 2797 1577"/>
              <a:gd name="T175" fmla="*/ 2797 h 2140"/>
              <a:gd name="T176" fmla="+- 0 1766 1412"/>
              <a:gd name="T177" fmla="*/ T176 w 1470"/>
              <a:gd name="T178" fmla="+- 0 2757 1577"/>
              <a:gd name="T179" fmla="*/ 2757 h 2140"/>
              <a:gd name="T180" fmla="+- 0 1809 1412"/>
              <a:gd name="T181" fmla="*/ T180 w 1470"/>
              <a:gd name="T182" fmla="+- 0 2757 1577"/>
              <a:gd name="T183" fmla="*/ 2757 h 2140"/>
              <a:gd name="T184" fmla="+- 0 2510 1412"/>
              <a:gd name="T185" fmla="*/ T184 w 1470"/>
              <a:gd name="T186" fmla="+- 0 2759 1577"/>
              <a:gd name="T187" fmla="*/ 2759 h 2140"/>
              <a:gd name="T188" fmla="+- 0 2507 1412"/>
              <a:gd name="T189" fmla="*/ T188 w 1470"/>
              <a:gd name="T190" fmla="+- 0 2757 1577"/>
              <a:gd name="T191" fmla="*/ 2757 h 2140"/>
              <a:gd name="T192" fmla="+- 0 1769 1412"/>
              <a:gd name="T193" fmla="*/ T192 w 1470"/>
              <a:gd name="T194" fmla="+- 0 1737 1577"/>
              <a:gd name="T195" fmla="*/ 1737 h 2140"/>
              <a:gd name="T196" fmla="+- 0 2558 1412"/>
              <a:gd name="T197" fmla="*/ T196 w 1470"/>
              <a:gd name="T198" fmla="+- 0 2377 1577"/>
              <a:gd name="T199" fmla="*/ 2377 h 2140"/>
              <a:gd name="T200" fmla="+- 0 1726 1412"/>
              <a:gd name="T201" fmla="*/ T200 w 1470"/>
              <a:gd name="T202" fmla="+- 0 1837 1577"/>
              <a:gd name="T203" fmla="*/ 1837 h 2140"/>
              <a:gd name="T204" fmla="+- 0 2025 1412"/>
              <a:gd name="T205" fmla="*/ T204 w 1470"/>
              <a:gd name="T206" fmla="+- 0 1717 1577"/>
              <a:gd name="T207" fmla="*/ 1717 h 2140"/>
              <a:gd name="T208" fmla="+- 0 2283 1412"/>
              <a:gd name="T209" fmla="*/ T208 w 1470"/>
              <a:gd name="T210" fmla="+- 0 1757 1577"/>
              <a:gd name="T211" fmla="*/ 1757 h 2140"/>
              <a:gd name="T212" fmla="+- 0 2570 1412"/>
              <a:gd name="T213" fmla="*/ T212 w 1470"/>
              <a:gd name="T214" fmla="+- 0 2317 1577"/>
              <a:gd name="T215" fmla="*/ 2317 h 2140"/>
              <a:gd name="T216" fmla="+- 0 2594 1412"/>
              <a:gd name="T217" fmla="*/ T216 w 1470"/>
              <a:gd name="T218" fmla="+- 0 1837 1577"/>
              <a:gd name="T219" fmla="*/ 1837 h 2140"/>
              <a:gd name="T220" fmla="+- 0 2019 1412"/>
              <a:gd name="T221" fmla="*/ T220 w 1470"/>
              <a:gd name="T222" fmla="+- 0 1717 1577"/>
              <a:gd name="T223" fmla="*/ 1717 h 2140"/>
              <a:gd name="T224" fmla="+- 0 1614 1412"/>
              <a:gd name="T225" fmla="*/ T224 w 1470"/>
              <a:gd name="T226" fmla="+- 0 1677 1577"/>
              <a:gd name="T227" fmla="*/ 1677 h 2140"/>
              <a:gd name="T228" fmla="+- 0 2634 1412"/>
              <a:gd name="T229" fmla="*/ T228 w 1470"/>
              <a:gd name="T230" fmla="+- 0 1637 1577"/>
              <a:gd name="T231" fmla="*/ 1637 h 2140"/>
              <a:gd name="T232" fmla="+- 0 2614 1412"/>
              <a:gd name="T233" fmla="*/ T232 w 1470"/>
              <a:gd name="T234" fmla="+- 0 1597 1577"/>
              <a:gd name="T235" fmla="*/ 1597 h 21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1470" h="2140">
                <a:moveTo>
                  <a:pt x="313" y="1460"/>
                </a:moveTo>
                <a:lnTo>
                  <a:pt x="0" y="2140"/>
                </a:lnTo>
                <a:lnTo>
                  <a:pt x="30" y="2140"/>
                </a:lnTo>
                <a:lnTo>
                  <a:pt x="19" y="2120"/>
                </a:lnTo>
                <a:lnTo>
                  <a:pt x="39" y="2120"/>
                </a:lnTo>
                <a:lnTo>
                  <a:pt x="334" y="1480"/>
                </a:lnTo>
                <a:lnTo>
                  <a:pt x="324" y="1480"/>
                </a:lnTo>
                <a:lnTo>
                  <a:pt x="313" y="1460"/>
                </a:lnTo>
                <a:close/>
                <a:moveTo>
                  <a:pt x="39" y="2120"/>
                </a:moveTo>
                <a:lnTo>
                  <a:pt x="19" y="2120"/>
                </a:lnTo>
                <a:lnTo>
                  <a:pt x="30" y="2140"/>
                </a:lnTo>
                <a:lnTo>
                  <a:pt x="39" y="2120"/>
                </a:lnTo>
                <a:close/>
                <a:moveTo>
                  <a:pt x="121" y="2120"/>
                </a:moveTo>
                <a:lnTo>
                  <a:pt x="39" y="2120"/>
                </a:lnTo>
                <a:lnTo>
                  <a:pt x="30" y="2140"/>
                </a:lnTo>
                <a:lnTo>
                  <a:pt x="114" y="2140"/>
                </a:lnTo>
                <a:lnTo>
                  <a:pt x="121" y="2120"/>
                </a:lnTo>
                <a:close/>
                <a:moveTo>
                  <a:pt x="1310" y="2020"/>
                </a:moveTo>
                <a:lnTo>
                  <a:pt x="160" y="2020"/>
                </a:lnTo>
                <a:lnTo>
                  <a:pt x="114" y="2140"/>
                </a:lnTo>
                <a:lnTo>
                  <a:pt x="125" y="2120"/>
                </a:lnTo>
                <a:lnTo>
                  <a:pt x="142" y="2120"/>
                </a:lnTo>
                <a:lnTo>
                  <a:pt x="170" y="2060"/>
                </a:lnTo>
                <a:lnTo>
                  <a:pt x="168" y="2060"/>
                </a:lnTo>
                <a:lnTo>
                  <a:pt x="179" y="2040"/>
                </a:lnTo>
                <a:lnTo>
                  <a:pt x="1318" y="2040"/>
                </a:lnTo>
                <a:lnTo>
                  <a:pt x="1310" y="2020"/>
                </a:lnTo>
                <a:close/>
                <a:moveTo>
                  <a:pt x="142" y="2120"/>
                </a:moveTo>
                <a:lnTo>
                  <a:pt x="125" y="2120"/>
                </a:lnTo>
                <a:lnTo>
                  <a:pt x="114" y="2140"/>
                </a:lnTo>
                <a:lnTo>
                  <a:pt x="132" y="2140"/>
                </a:lnTo>
                <a:lnTo>
                  <a:pt x="142" y="2120"/>
                </a:lnTo>
                <a:close/>
                <a:moveTo>
                  <a:pt x="1292" y="2040"/>
                </a:moveTo>
                <a:lnTo>
                  <a:pt x="1338" y="2140"/>
                </a:lnTo>
                <a:lnTo>
                  <a:pt x="1357" y="2140"/>
                </a:lnTo>
                <a:lnTo>
                  <a:pt x="1346" y="2120"/>
                </a:lnTo>
                <a:lnTo>
                  <a:pt x="1349" y="2120"/>
                </a:lnTo>
                <a:lnTo>
                  <a:pt x="1326" y="2060"/>
                </a:lnTo>
                <a:lnTo>
                  <a:pt x="1303" y="2060"/>
                </a:lnTo>
                <a:lnTo>
                  <a:pt x="1292" y="2040"/>
                </a:lnTo>
                <a:close/>
                <a:moveTo>
                  <a:pt x="1349" y="2120"/>
                </a:moveTo>
                <a:lnTo>
                  <a:pt x="1346" y="2120"/>
                </a:lnTo>
                <a:lnTo>
                  <a:pt x="1357" y="2140"/>
                </a:lnTo>
                <a:lnTo>
                  <a:pt x="1349" y="2120"/>
                </a:lnTo>
                <a:close/>
                <a:moveTo>
                  <a:pt x="1432" y="2120"/>
                </a:moveTo>
                <a:lnTo>
                  <a:pt x="1349" y="2120"/>
                </a:lnTo>
                <a:lnTo>
                  <a:pt x="1357" y="2140"/>
                </a:lnTo>
                <a:lnTo>
                  <a:pt x="1441" y="2140"/>
                </a:lnTo>
                <a:lnTo>
                  <a:pt x="1432" y="2120"/>
                </a:lnTo>
                <a:close/>
                <a:moveTo>
                  <a:pt x="1159" y="1460"/>
                </a:moveTo>
                <a:lnTo>
                  <a:pt x="1129" y="1460"/>
                </a:lnTo>
                <a:lnTo>
                  <a:pt x="1441" y="2140"/>
                </a:lnTo>
                <a:lnTo>
                  <a:pt x="1452" y="2120"/>
                </a:lnTo>
                <a:lnTo>
                  <a:pt x="1461" y="2120"/>
                </a:lnTo>
                <a:lnTo>
                  <a:pt x="1168" y="1480"/>
                </a:lnTo>
                <a:lnTo>
                  <a:pt x="1148" y="1480"/>
                </a:lnTo>
                <a:lnTo>
                  <a:pt x="1159" y="1460"/>
                </a:lnTo>
                <a:close/>
                <a:moveTo>
                  <a:pt x="1461" y="2120"/>
                </a:moveTo>
                <a:lnTo>
                  <a:pt x="1452" y="2120"/>
                </a:lnTo>
                <a:lnTo>
                  <a:pt x="1441" y="2140"/>
                </a:lnTo>
                <a:lnTo>
                  <a:pt x="1470" y="2140"/>
                </a:lnTo>
                <a:lnTo>
                  <a:pt x="1461" y="2120"/>
                </a:lnTo>
                <a:close/>
                <a:moveTo>
                  <a:pt x="179" y="2040"/>
                </a:moveTo>
                <a:lnTo>
                  <a:pt x="168" y="2060"/>
                </a:lnTo>
                <a:lnTo>
                  <a:pt x="170" y="2060"/>
                </a:lnTo>
                <a:lnTo>
                  <a:pt x="179" y="2040"/>
                </a:lnTo>
                <a:close/>
                <a:moveTo>
                  <a:pt x="1292" y="2040"/>
                </a:moveTo>
                <a:lnTo>
                  <a:pt x="179" y="2040"/>
                </a:lnTo>
                <a:lnTo>
                  <a:pt x="170" y="2060"/>
                </a:lnTo>
                <a:lnTo>
                  <a:pt x="1301" y="2060"/>
                </a:lnTo>
                <a:lnTo>
                  <a:pt x="1292" y="2040"/>
                </a:lnTo>
                <a:close/>
                <a:moveTo>
                  <a:pt x="1318" y="2040"/>
                </a:moveTo>
                <a:lnTo>
                  <a:pt x="1292" y="2040"/>
                </a:lnTo>
                <a:lnTo>
                  <a:pt x="1303" y="2060"/>
                </a:lnTo>
                <a:lnTo>
                  <a:pt x="1326" y="2060"/>
                </a:lnTo>
                <a:lnTo>
                  <a:pt x="1318" y="2040"/>
                </a:lnTo>
                <a:close/>
                <a:moveTo>
                  <a:pt x="1226" y="1840"/>
                </a:moveTo>
                <a:lnTo>
                  <a:pt x="247" y="1840"/>
                </a:lnTo>
                <a:lnTo>
                  <a:pt x="193" y="1960"/>
                </a:lnTo>
                <a:lnTo>
                  <a:pt x="1281" y="1960"/>
                </a:lnTo>
                <a:lnTo>
                  <a:pt x="1272" y="1940"/>
                </a:lnTo>
                <a:lnTo>
                  <a:pt x="222" y="1940"/>
                </a:lnTo>
                <a:lnTo>
                  <a:pt x="266" y="1860"/>
                </a:lnTo>
                <a:lnTo>
                  <a:pt x="1235" y="1860"/>
                </a:lnTo>
                <a:lnTo>
                  <a:pt x="1226" y="1840"/>
                </a:lnTo>
                <a:close/>
                <a:moveTo>
                  <a:pt x="1235" y="1860"/>
                </a:moveTo>
                <a:lnTo>
                  <a:pt x="1208" y="1860"/>
                </a:lnTo>
                <a:lnTo>
                  <a:pt x="1251" y="1940"/>
                </a:lnTo>
                <a:lnTo>
                  <a:pt x="1272" y="1940"/>
                </a:lnTo>
                <a:lnTo>
                  <a:pt x="1235" y="1860"/>
                </a:lnTo>
                <a:close/>
                <a:moveTo>
                  <a:pt x="1140" y="1640"/>
                </a:moveTo>
                <a:lnTo>
                  <a:pt x="336" y="1640"/>
                </a:lnTo>
                <a:lnTo>
                  <a:pt x="282" y="1760"/>
                </a:lnTo>
                <a:lnTo>
                  <a:pt x="312" y="1760"/>
                </a:lnTo>
                <a:lnTo>
                  <a:pt x="301" y="1740"/>
                </a:lnTo>
                <a:lnTo>
                  <a:pt x="321" y="1740"/>
                </a:lnTo>
                <a:lnTo>
                  <a:pt x="355" y="1660"/>
                </a:lnTo>
                <a:lnTo>
                  <a:pt x="1149" y="1660"/>
                </a:lnTo>
                <a:lnTo>
                  <a:pt x="1140" y="1640"/>
                </a:lnTo>
                <a:close/>
                <a:moveTo>
                  <a:pt x="321" y="1740"/>
                </a:moveTo>
                <a:lnTo>
                  <a:pt x="301" y="1740"/>
                </a:lnTo>
                <a:lnTo>
                  <a:pt x="312" y="1760"/>
                </a:lnTo>
                <a:lnTo>
                  <a:pt x="321" y="1740"/>
                </a:lnTo>
                <a:close/>
                <a:moveTo>
                  <a:pt x="1156" y="1740"/>
                </a:moveTo>
                <a:lnTo>
                  <a:pt x="321" y="1740"/>
                </a:lnTo>
                <a:lnTo>
                  <a:pt x="312" y="1760"/>
                </a:lnTo>
                <a:lnTo>
                  <a:pt x="1164" y="1760"/>
                </a:lnTo>
                <a:lnTo>
                  <a:pt x="1156" y="1740"/>
                </a:lnTo>
                <a:close/>
                <a:moveTo>
                  <a:pt x="1149" y="1660"/>
                </a:moveTo>
                <a:lnTo>
                  <a:pt x="1121" y="1660"/>
                </a:lnTo>
                <a:lnTo>
                  <a:pt x="1164" y="1760"/>
                </a:lnTo>
                <a:lnTo>
                  <a:pt x="1175" y="1740"/>
                </a:lnTo>
                <a:lnTo>
                  <a:pt x="1185" y="1740"/>
                </a:lnTo>
                <a:lnTo>
                  <a:pt x="1149" y="1660"/>
                </a:lnTo>
                <a:close/>
                <a:moveTo>
                  <a:pt x="1185" y="1740"/>
                </a:moveTo>
                <a:lnTo>
                  <a:pt x="1175" y="1740"/>
                </a:lnTo>
                <a:lnTo>
                  <a:pt x="1164" y="1760"/>
                </a:lnTo>
                <a:lnTo>
                  <a:pt x="1194" y="1760"/>
                </a:lnTo>
                <a:lnTo>
                  <a:pt x="1185" y="1740"/>
                </a:lnTo>
                <a:close/>
                <a:moveTo>
                  <a:pt x="442" y="1460"/>
                </a:moveTo>
                <a:lnTo>
                  <a:pt x="423" y="1460"/>
                </a:lnTo>
                <a:lnTo>
                  <a:pt x="369" y="1580"/>
                </a:lnTo>
                <a:lnTo>
                  <a:pt x="1104" y="1580"/>
                </a:lnTo>
                <a:lnTo>
                  <a:pt x="1095" y="1560"/>
                </a:lnTo>
                <a:lnTo>
                  <a:pt x="399" y="1560"/>
                </a:lnTo>
                <a:lnTo>
                  <a:pt x="388" y="1540"/>
                </a:lnTo>
                <a:lnTo>
                  <a:pt x="407" y="1540"/>
                </a:lnTo>
                <a:lnTo>
                  <a:pt x="433" y="1480"/>
                </a:lnTo>
                <a:lnTo>
                  <a:pt x="431" y="1480"/>
                </a:lnTo>
                <a:lnTo>
                  <a:pt x="442" y="1460"/>
                </a:lnTo>
                <a:close/>
                <a:moveTo>
                  <a:pt x="407" y="1540"/>
                </a:moveTo>
                <a:lnTo>
                  <a:pt x="388" y="1540"/>
                </a:lnTo>
                <a:lnTo>
                  <a:pt x="399" y="1560"/>
                </a:lnTo>
                <a:lnTo>
                  <a:pt x="407" y="1540"/>
                </a:lnTo>
                <a:close/>
                <a:moveTo>
                  <a:pt x="1066" y="1540"/>
                </a:moveTo>
                <a:lnTo>
                  <a:pt x="407" y="1540"/>
                </a:lnTo>
                <a:lnTo>
                  <a:pt x="399" y="1560"/>
                </a:lnTo>
                <a:lnTo>
                  <a:pt x="1075" y="1560"/>
                </a:lnTo>
                <a:lnTo>
                  <a:pt x="1066" y="1540"/>
                </a:lnTo>
                <a:close/>
                <a:moveTo>
                  <a:pt x="1031" y="1460"/>
                </a:moveTo>
                <a:lnTo>
                  <a:pt x="1075" y="1560"/>
                </a:lnTo>
                <a:lnTo>
                  <a:pt x="1086" y="1540"/>
                </a:lnTo>
                <a:lnTo>
                  <a:pt x="1059" y="1480"/>
                </a:lnTo>
                <a:lnTo>
                  <a:pt x="1042" y="1480"/>
                </a:lnTo>
                <a:lnTo>
                  <a:pt x="1031" y="1460"/>
                </a:lnTo>
                <a:close/>
                <a:moveTo>
                  <a:pt x="1086" y="1540"/>
                </a:moveTo>
                <a:lnTo>
                  <a:pt x="1086" y="1540"/>
                </a:lnTo>
                <a:lnTo>
                  <a:pt x="1075" y="1560"/>
                </a:lnTo>
                <a:lnTo>
                  <a:pt x="1095" y="1560"/>
                </a:lnTo>
                <a:lnTo>
                  <a:pt x="1086" y="1540"/>
                </a:lnTo>
                <a:close/>
                <a:moveTo>
                  <a:pt x="1163" y="0"/>
                </a:moveTo>
                <a:lnTo>
                  <a:pt x="310" y="0"/>
                </a:lnTo>
                <a:lnTo>
                  <a:pt x="272" y="20"/>
                </a:lnTo>
                <a:lnTo>
                  <a:pt x="236" y="40"/>
                </a:lnTo>
                <a:lnTo>
                  <a:pt x="206" y="60"/>
                </a:lnTo>
                <a:lnTo>
                  <a:pt x="182" y="100"/>
                </a:lnTo>
                <a:lnTo>
                  <a:pt x="162" y="140"/>
                </a:lnTo>
                <a:lnTo>
                  <a:pt x="150" y="160"/>
                </a:lnTo>
                <a:lnTo>
                  <a:pt x="146" y="200"/>
                </a:lnTo>
                <a:lnTo>
                  <a:pt x="146" y="1320"/>
                </a:lnTo>
                <a:lnTo>
                  <a:pt x="149" y="1340"/>
                </a:lnTo>
                <a:lnTo>
                  <a:pt x="159" y="1380"/>
                </a:lnTo>
                <a:lnTo>
                  <a:pt x="192" y="1420"/>
                </a:lnTo>
                <a:lnTo>
                  <a:pt x="241" y="1460"/>
                </a:lnTo>
                <a:lnTo>
                  <a:pt x="271" y="1480"/>
                </a:lnTo>
                <a:lnTo>
                  <a:pt x="304" y="1480"/>
                </a:lnTo>
                <a:lnTo>
                  <a:pt x="313" y="1460"/>
                </a:lnTo>
                <a:lnTo>
                  <a:pt x="304" y="1460"/>
                </a:lnTo>
                <a:lnTo>
                  <a:pt x="275" y="1440"/>
                </a:lnTo>
                <a:lnTo>
                  <a:pt x="253" y="1440"/>
                </a:lnTo>
                <a:lnTo>
                  <a:pt x="207" y="1420"/>
                </a:lnTo>
                <a:lnTo>
                  <a:pt x="211" y="1420"/>
                </a:lnTo>
                <a:lnTo>
                  <a:pt x="190" y="1380"/>
                </a:lnTo>
                <a:lnTo>
                  <a:pt x="181" y="1380"/>
                </a:lnTo>
                <a:lnTo>
                  <a:pt x="172" y="1340"/>
                </a:lnTo>
                <a:lnTo>
                  <a:pt x="173" y="1340"/>
                </a:lnTo>
                <a:lnTo>
                  <a:pt x="170" y="1320"/>
                </a:lnTo>
                <a:lnTo>
                  <a:pt x="170" y="220"/>
                </a:lnTo>
                <a:lnTo>
                  <a:pt x="174" y="180"/>
                </a:lnTo>
                <a:lnTo>
                  <a:pt x="173" y="180"/>
                </a:lnTo>
                <a:lnTo>
                  <a:pt x="185" y="140"/>
                </a:lnTo>
                <a:lnTo>
                  <a:pt x="184" y="140"/>
                </a:lnTo>
                <a:lnTo>
                  <a:pt x="202" y="100"/>
                </a:lnTo>
                <a:lnTo>
                  <a:pt x="213" y="100"/>
                </a:lnTo>
                <a:lnTo>
                  <a:pt x="224" y="80"/>
                </a:lnTo>
                <a:lnTo>
                  <a:pt x="223" y="80"/>
                </a:lnTo>
                <a:lnTo>
                  <a:pt x="251" y="60"/>
                </a:lnTo>
                <a:lnTo>
                  <a:pt x="249" y="60"/>
                </a:lnTo>
                <a:lnTo>
                  <a:pt x="282" y="40"/>
                </a:lnTo>
                <a:lnTo>
                  <a:pt x="314" y="40"/>
                </a:lnTo>
                <a:lnTo>
                  <a:pt x="353" y="20"/>
                </a:lnTo>
                <a:lnTo>
                  <a:pt x="1202" y="20"/>
                </a:lnTo>
                <a:lnTo>
                  <a:pt x="1163" y="0"/>
                </a:lnTo>
                <a:close/>
                <a:moveTo>
                  <a:pt x="343" y="1460"/>
                </a:moveTo>
                <a:lnTo>
                  <a:pt x="313" y="1460"/>
                </a:lnTo>
                <a:lnTo>
                  <a:pt x="324" y="1480"/>
                </a:lnTo>
                <a:lnTo>
                  <a:pt x="334" y="1480"/>
                </a:lnTo>
                <a:lnTo>
                  <a:pt x="343" y="1460"/>
                </a:lnTo>
                <a:close/>
                <a:moveTo>
                  <a:pt x="442" y="1460"/>
                </a:moveTo>
                <a:lnTo>
                  <a:pt x="431" y="1480"/>
                </a:lnTo>
                <a:lnTo>
                  <a:pt x="433" y="1480"/>
                </a:lnTo>
                <a:lnTo>
                  <a:pt x="442" y="1460"/>
                </a:lnTo>
                <a:close/>
                <a:moveTo>
                  <a:pt x="1031" y="1460"/>
                </a:moveTo>
                <a:lnTo>
                  <a:pt x="442" y="1460"/>
                </a:lnTo>
                <a:lnTo>
                  <a:pt x="433" y="1480"/>
                </a:lnTo>
                <a:lnTo>
                  <a:pt x="1040" y="1480"/>
                </a:lnTo>
                <a:lnTo>
                  <a:pt x="1031" y="1460"/>
                </a:lnTo>
                <a:close/>
                <a:moveTo>
                  <a:pt x="1050" y="1460"/>
                </a:moveTo>
                <a:lnTo>
                  <a:pt x="1031" y="1460"/>
                </a:lnTo>
                <a:lnTo>
                  <a:pt x="1042" y="1480"/>
                </a:lnTo>
                <a:lnTo>
                  <a:pt x="1059" y="1480"/>
                </a:lnTo>
                <a:lnTo>
                  <a:pt x="1050" y="1460"/>
                </a:lnTo>
                <a:close/>
                <a:moveTo>
                  <a:pt x="1159" y="1460"/>
                </a:moveTo>
                <a:lnTo>
                  <a:pt x="1148" y="1480"/>
                </a:lnTo>
                <a:lnTo>
                  <a:pt x="1168" y="1480"/>
                </a:lnTo>
                <a:lnTo>
                  <a:pt x="1159" y="1460"/>
                </a:lnTo>
                <a:close/>
                <a:moveTo>
                  <a:pt x="1293" y="1360"/>
                </a:moveTo>
                <a:lnTo>
                  <a:pt x="1262" y="1420"/>
                </a:lnTo>
                <a:lnTo>
                  <a:pt x="1265" y="1420"/>
                </a:lnTo>
                <a:lnTo>
                  <a:pt x="1219" y="1440"/>
                </a:lnTo>
                <a:lnTo>
                  <a:pt x="1198" y="1440"/>
                </a:lnTo>
                <a:lnTo>
                  <a:pt x="1169" y="1460"/>
                </a:lnTo>
                <a:lnTo>
                  <a:pt x="1159" y="1460"/>
                </a:lnTo>
                <a:lnTo>
                  <a:pt x="1168" y="1480"/>
                </a:lnTo>
                <a:lnTo>
                  <a:pt x="1201" y="1480"/>
                </a:lnTo>
                <a:lnTo>
                  <a:pt x="1231" y="1460"/>
                </a:lnTo>
                <a:lnTo>
                  <a:pt x="1281" y="1420"/>
                </a:lnTo>
                <a:lnTo>
                  <a:pt x="1314" y="1380"/>
                </a:lnTo>
                <a:lnTo>
                  <a:pt x="1291" y="1380"/>
                </a:lnTo>
                <a:lnTo>
                  <a:pt x="1293" y="1360"/>
                </a:lnTo>
                <a:close/>
                <a:moveTo>
                  <a:pt x="180" y="1360"/>
                </a:moveTo>
                <a:lnTo>
                  <a:pt x="181" y="1380"/>
                </a:lnTo>
                <a:lnTo>
                  <a:pt x="190" y="1380"/>
                </a:lnTo>
                <a:lnTo>
                  <a:pt x="180" y="1360"/>
                </a:lnTo>
                <a:close/>
                <a:moveTo>
                  <a:pt x="1291" y="100"/>
                </a:moveTo>
                <a:lnTo>
                  <a:pt x="1270" y="100"/>
                </a:lnTo>
                <a:lnTo>
                  <a:pt x="1288" y="140"/>
                </a:lnTo>
                <a:lnTo>
                  <a:pt x="1299" y="180"/>
                </a:lnTo>
                <a:lnTo>
                  <a:pt x="1302" y="220"/>
                </a:lnTo>
                <a:lnTo>
                  <a:pt x="1302" y="1320"/>
                </a:lnTo>
                <a:lnTo>
                  <a:pt x="1300" y="1340"/>
                </a:lnTo>
                <a:lnTo>
                  <a:pt x="1291" y="1380"/>
                </a:lnTo>
                <a:lnTo>
                  <a:pt x="1314" y="1380"/>
                </a:lnTo>
                <a:lnTo>
                  <a:pt x="1324" y="1340"/>
                </a:lnTo>
                <a:lnTo>
                  <a:pt x="1326" y="1320"/>
                </a:lnTo>
                <a:lnTo>
                  <a:pt x="1326" y="200"/>
                </a:lnTo>
                <a:lnTo>
                  <a:pt x="1323" y="160"/>
                </a:lnTo>
                <a:lnTo>
                  <a:pt x="1310" y="140"/>
                </a:lnTo>
                <a:lnTo>
                  <a:pt x="1291" y="100"/>
                </a:lnTo>
                <a:close/>
                <a:moveTo>
                  <a:pt x="409" y="1160"/>
                </a:moveTo>
                <a:lnTo>
                  <a:pt x="342" y="1160"/>
                </a:lnTo>
                <a:lnTo>
                  <a:pt x="315" y="1180"/>
                </a:lnTo>
                <a:lnTo>
                  <a:pt x="297" y="1220"/>
                </a:lnTo>
                <a:lnTo>
                  <a:pt x="290" y="1240"/>
                </a:lnTo>
                <a:lnTo>
                  <a:pt x="297" y="1280"/>
                </a:lnTo>
                <a:lnTo>
                  <a:pt x="315" y="1300"/>
                </a:lnTo>
                <a:lnTo>
                  <a:pt x="342" y="1320"/>
                </a:lnTo>
                <a:lnTo>
                  <a:pt x="375" y="1340"/>
                </a:lnTo>
                <a:lnTo>
                  <a:pt x="409" y="1320"/>
                </a:lnTo>
                <a:lnTo>
                  <a:pt x="435" y="1300"/>
                </a:lnTo>
                <a:lnTo>
                  <a:pt x="334" y="1300"/>
                </a:lnTo>
                <a:lnTo>
                  <a:pt x="326" y="1280"/>
                </a:lnTo>
                <a:lnTo>
                  <a:pt x="320" y="1280"/>
                </a:lnTo>
                <a:lnTo>
                  <a:pt x="314" y="1240"/>
                </a:lnTo>
                <a:lnTo>
                  <a:pt x="320" y="1220"/>
                </a:lnTo>
                <a:lnTo>
                  <a:pt x="318" y="1220"/>
                </a:lnTo>
                <a:lnTo>
                  <a:pt x="334" y="1200"/>
                </a:lnTo>
                <a:lnTo>
                  <a:pt x="330" y="1200"/>
                </a:lnTo>
                <a:lnTo>
                  <a:pt x="354" y="1180"/>
                </a:lnTo>
                <a:lnTo>
                  <a:pt x="435" y="1180"/>
                </a:lnTo>
                <a:lnTo>
                  <a:pt x="409" y="1160"/>
                </a:lnTo>
                <a:close/>
                <a:moveTo>
                  <a:pt x="1131" y="1160"/>
                </a:moveTo>
                <a:lnTo>
                  <a:pt x="1065" y="1160"/>
                </a:lnTo>
                <a:lnTo>
                  <a:pt x="1037" y="1180"/>
                </a:lnTo>
                <a:lnTo>
                  <a:pt x="1019" y="1220"/>
                </a:lnTo>
                <a:lnTo>
                  <a:pt x="1013" y="1240"/>
                </a:lnTo>
                <a:lnTo>
                  <a:pt x="1019" y="1280"/>
                </a:lnTo>
                <a:lnTo>
                  <a:pt x="1037" y="1300"/>
                </a:lnTo>
                <a:lnTo>
                  <a:pt x="1065" y="1320"/>
                </a:lnTo>
                <a:lnTo>
                  <a:pt x="1098" y="1340"/>
                </a:lnTo>
                <a:lnTo>
                  <a:pt x="1131" y="1320"/>
                </a:lnTo>
                <a:lnTo>
                  <a:pt x="1158" y="1300"/>
                </a:lnTo>
                <a:lnTo>
                  <a:pt x="1056" y="1300"/>
                </a:lnTo>
                <a:lnTo>
                  <a:pt x="1048" y="1280"/>
                </a:lnTo>
                <a:lnTo>
                  <a:pt x="1043" y="1280"/>
                </a:lnTo>
                <a:lnTo>
                  <a:pt x="1037" y="1240"/>
                </a:lnTo>
                <a:lnTo>
                  <a:pt x="1043" y="1220"/>
                </a:lnTo>
                <a:lnTo>
                  <a:pt x="1041" y="1220"/>
                </a:lnTo>
                <a:lnTo>
                  <a:pt x="1056" y="1200"/>
                </a:lnTo>
                <a:lnTo>
                  <a:pt x="1053" y="1200"/>
                </a:lnTo>
                <a:lnTo>
                  <a:pt x="1076" y="1180"/>
                </a:lnTo>
                <a:lnTo>
                  <a:pt x="1158" y="1180"/>
                </a:lnTo>
                <a:lnTo>
                  <a:pt x="1131" y="1160"/>
                </a:lnTo>
                <a:close/>
                <a:moveTo>
                  <a:pt x="330" y="1280"/>
                </a:moveTo>
                <a:lnTo>
                  <a:pt x="334" y="1300"/>
                </a:lnTo>
                <a:lnTo>
                  <a:pt x="354" y="1300"/>
                </a:lnTo>
                <a:lnTo>
                  <a:pt x="330" y="1280"/>
                </a:lnTo>
                <a:close/>
                <a:moveTo>
                  <a:pt x="420" y="1280"/>
                </a:moveTo>
                <a:lnTo>
                  <a:pt x="397" y="1300"/>
                </a:lnTo>
                <a:lnTo>
                  <a:pt x="416" y="1300"/>
                </a:lnTo>
                <a:lnTo>
                  <a:pt x="420" y="1280"/>
                </a:lnTo>
                <a:close/>
                <a:moveTo>
                  <a:pt x="432" y="1260"/>
                </a:moveTo>
                <a:lnTo>
                  <a:pt x="416" y="1300"/>
                </a:lnTo>
                <a:lnTo>
                  <a:pt x="435" y="1300"/>
                </a:lnTo>
                <a:lnTo>
                  <a:pt x="453" y="1280"/>
                </a:lnTo>
                <a:lnTo>
                  <a:pt x="430" y="1280"/>
                </a:lnTo>
                <a:lnTo>
                  <a:pt x="432" y="1260"/>
                </a:lnTo>
                <a:close/>
                <a:moveTo>
                  <a:pt x="1053" y="1280"/>
                </a:moveTo>
                <a:lnTo>
                  <a:pt x="1056" y="1300"/>
                </a:lnTo>
                <a:lnTo>
                  <a:pt x="1076" y="1300"/>
                </a:lnTo>
                <a:lnTo>
                  <a:pt x="1053" y="1280"/>
                </a:lnTo>
                <a:close/>
                <a:moveTo>
                  <a:pt x="1142" y="1280"/>
                </a:moveTo>
                <a:lnTo>
                  <a:pt x="1120" y="1300"/>
                </a:lnTo>
                <a:lnTo>
                  <a:pt x="1139" y="1300"/>
                </a:lnTo>
                <a:lnTo>
                  <a:pt x="1142" y="1280"/>
                </a:lnTo>
                <a:close/>
                <a:moveTo>
                  <a:pt x="1154" y="1260"/>
                </a:moveTo>
                <a:lnTo>
                  <a:pt x="1139" y="1300"/>
                </a:lnTo>
                <a:lnTo>
                  <a:pt x="1158" y="1300"/>
                </a:lnTo>
                <a:lnTo>
                  <a:pt x="1176" y="1280"/>
                </a:lnTo>
                <a:lnTo>
                  <a:pt x="1153" y="1280"/>
                </a:lnTo>
                <a:lnTo>
                  <a:pt x="1154" y="1260"/>
                </a:lnTo>
                <a:close/>
                <a:moveTo>
                  <a:pt x="318" y="1260"/>
                </a:moveTo>
                <a:lnTo>
                  <a:pt x="320" y="1280"/>
                </a:lnTo>
                <a:lnTo>
                  <a:pt x="326" y="1280"/>
                </a:lnTo>
                <a:lnTo>
                  <a:pt x="318" y="1260"/>
                </a:lnTo>
                <a:close/>
                <a:moveTo>
                  <a:pt x="435" y="1180"/>
                </a:moveTo>
                <a:lnTo>
                  <a:pt x="397" y="1180"/>
                </a:lnTo>
                <a:lnTo>
                  <a:pt x="420" y="1200"/>
                </a:lnTo>
                <a:lnTo>
                  <a:pt x="416" y="1200"/>
                </a:lnTo>
                <a:lnTo>
                  <a:pt x="432" y="1220"/>
                </a:lnTo>
                <a:lnTo>
                  <a:pt x="430" y="1220"/>
                </a:lnTo>
                <a:lnTo>
                  <a:pt x="435" y="1240"/>
                </a:lnTo>
                <a:lnTo>
                  <a:pt x="430" y="1280"/>
                </a:lnTo>
                <a:lnTo>
                  <a:pt x="453" y="1280"/>
                </a:lnTo>
                <a:lnTo>
                  <a:pt x="459" y="1240"/>
                </a:lnTo>
                <a:lnTo>
                  <a:pt x="453" y="1220"/>
                </a:lnTo>
                <a:lnTo>
                  <a:pt x="435" y="1180"/>
                </a:lnTo>
                <a:close/>
                <a:moveTo>
                  <a:pt x="1041" y="1260"/>
                </a:moveTo>
                <a:lnTo>
                  <a:pt x="1043" y="1280"/>
                </a:lnTo>
                <a:lnTo>
                  <a:pt x="1048" y="1280"/>
                </a:lnTo>
                <a:lnTo>
                  <a:pt x="1041" y="1260"/>
                </a:lnTo>
                <a:close/>
                <a:moveTo>
                  <a:pt x="1158" y="1180"/>
                </a:moveTo>
                <a:lnTo>
                  <a:pt x="1120" y="1180"/>
                </a:lnTo>
                <a:lnTo>
                  <a:pt x="1142" y="1200"/>
                </a:lnTo>
                <a:lnTo>
                  <a:pt x="1139" y="1200"/>
                </a:lnTo>
                <a:lnTo>
                  <a:pt x="1154" y="1220"/>
                </a:lnTo>
                <a:lnTo>
                  <a:pt x="1153" y="1220"/>
                </a:lnTo>
                <a:lnTo>
                  <a:pt x="1158" y="1240"/>
                </a:lnTo>
                <a:lnTo>
                  <a:pt x="1153" y="1280"/>
                </a:lnTo>
                <a:lnTo>
                  <a:pt x="1176" y="1280"/>
                </a:lnTo>
                <a:lnTo>
                  <a:pt x="1182" y="1240"/>
                </a:lnTo>
                <a:lnTo>
                  <a:pt x="1176" y="1220"/>
                </a:lnTo>
                <a:lnTo>
                  <a:pt x="1158" y="1180"/>
                </a:lnTo>
                <a:close/>
                <a:moveTo>
                  <a:pt x="373" y="1180"/>
                </a:moveTo>
                <a:lnTo>
                  <a:pt x="354" y="1180"/>
                </a:lnTo>
                <a:lnTo>
                  <a:pt x="349" y="1200"/>
                </a:lnTo>
                <a:lnTo>
                  <a:pt x="375" y="1182"/>
                </a:lnTo>
                <a:lnTo>
                  <a:pt x="373" y="1180"/>
                </a:lnTo>
                <a:close/>
                <a:moveTo>
                  <a:pt x="397" y="1180"/>
                </a:moveTo>
                <a:lnTo>
                  <a:pt x="377" y="1180"/>
                </a:lnTo>
                <a:lnTo>
                  <a:pt x="375" y="1182"/>
                </a:lnTo>
                <a:lnTo>
                  <a:pt x="402" y="1200"/>
                </a:lnTo>
                <a:lnTo>
                  <a:pt x="397" y="1180"/>
                </a:lnTo>
                <a:close/>
                <a:moveTo>
                  <a:pt x="1095" y="1180"/>
                </a:moveTo>
                <a:lnTo>
                  <a:pt x="1076" y="1180"/>
                </a:lnTo>
                <a:lnTo>
                  <a:pt x="1072" y="1200"/>
                </a:lnTo>
                <a:lnTo>
                  <a:pt x="1098" y="1182"/>
                </a:lnTo>
                <a:lnTo>
                  <a:pt x="1095" y="1180"/>
                </a:lnTo>
                <a:close/>
                <a:moveTo>
                  <a:pt x="1120" y="1180"/>
                </a:moveTo>
                <a:lnTo>
                  <a:pt x="1100" y="1180"/>
                </a:lnTo>
                <a:lnTo>
                  <a:pt x="1098" y="1182"/>
                </a:lnTo>
                <a:lnTo>
                  <a:pt x="1124" y="1200"/>
                </a:lnTo>
                <a:lnTo>
                  <a:pt x="1120" y="1180"/>
                </a:lnTo>
                <a:close/>
                <a:moveTo>
                  <a:pt x="377" y="1180"/>
                </a:moveTo>
                <a:lnTo>
                  <a:pt x="373" y="1180"/>
                </a:lnTo>
                <a:lnTo>
                  <a:pt x="375" y="1182"/>
                </a:lnTo>
                <a:lnTo>
                  <a:pt x="377" y="1180"/>
                </a:lnTo>
                <a:close/>
                <a:moveTo>
                  <a:pt x="1100" y="1180"/>
                </a:moveTo>
                <a:lnTo>
                  <a:pt x="1095" y="1180"/>
                </a:lnTo>
                <a:lnTo>
                  <a:pt x="1098" y="1182"/>
                </a:lnTo>
                <a:lnTo>
                  <a:pt x="1100" y="1180"/>
                </a:lnTo>
                <a:close/>
                <a:moveTo>
                  <a:pt x="857" y="100"/>
                </a:moveTo>
                <a:lnTo>
                  <a:pt x="617" y="100"/>
                </a:lnTo>
                <a:lnTo>
                  <a:pt x="598" y="120"/>
                </a:lnTo>
                <a:lnTo>
                  <a:pt x="584" y="140"/>
                </a:lnTo>
                <a:lnTo>
                  <a:pt x="580" y="160"/>
                </a:lnTo>
                <a:lnTo>
                  <a:pt x="357" y="160"/>
                </a:lnTo>
                <a:lnTo>
                  <a:pt x="322" y="180"/>
                </a:lnTo>
                <a:lnTo>
                  <a:pt x="299" y="220"/>
                </a:lnTo>
                <a:lnTo>
                  <a:pt x="291" y="260"/>
                </a:lnTo>
                <a:lnTo>
                  <a:pt x="291" y="740"/>
                </a:lnTo>
                <a:lnTo>
                  <a:pt x="295" y="760"/>
                </a:lnTo>
                <a:lnTo>
                  <a:pt x="309" y="780"/>
                </a:lnTo>
                <a:lnTo>
                  <a:pt x="328" y="800"/>
                </a:lnTo>
                <a:lnTo>
                  <a:pt x="1146" y="800"/>
                </a:lnTo>
                <a:lnTo>
                  <a:pt x="1164" y="780"/>
                </a:lnTo>
                <a:lnTo>
                  <a:pt x="339" y="780"/>
                </a:lnTo>
                <a:lnTo>
                  <a:pt x="324" y="760"/>
                </a:lnTo>
                <a:lnTo>
                  <a:pt x="318" y="760"/>
                </a:lnTo>
                <a:lnTo>
                  <a:pt x="314" y="740"/>
                </a:lnTo>
                <a:lnTo>
                  <a:pt x="315" y="740"/>
                </a:lnTo>
                <a:lnTo>
                  <a:pt x="315" y="260"/>
                </a:lnTo>
                <a:lnTo>
                  <a:pt x="314" y="260"/>
                </a:lnTo>
                <a:lnTo>
                  <a:pt x="322" y="220"/>
                </a:lnTo>
                <a:lnTo>
                  <a:pt x="320" y="220"/>
                </a:lnTo>
                <a:lnTo>
                  <a:pt x="341" y="200"/>
                </a:lnTo>
                <a:lnTo>
                  <a:pt x="337" y="200"/>
                </a:lnTo>
                <a:lnTo>
                  <a:pt x="368" y="180"/>
                </a:lnTo>
                <a:lnTo>
                  <a:pt x="602" y="180"/>
                </a:lnTo>
                <a:lnTo>
                  <a:pt x="607" y="140"/>
                </a:lnTo>
                <a:lnTo>
                  <a:pt x="613" y="140"/>
                </a:lnTo>
                <a:lnTo>
                  <a:pt x="628" y="120"/>
                </a:lnTo>
                <a:lnTo>
                  <a:pt x="875" y="120"/>
                </a:lnTo>
                <a:lnTo>
                  <a:pt x="857" y="100"/>
                </a:lnTo>
                <a:close/>
                <a:moveTo>
                  <a:pt x="875" y="120"/>
                </a:moveTo>
                <a:lnTo>
                  <a:pt x="845" y="120"/>
                </a:lnTo>
                <a:lnTo>
                  <a:pt x="859" y="140"/>
                </a:lnTo>
                <a:lnTo>
                  <a:pt x="865" y="140"/>
                </a:lnTo>
                <a:lnTo>
                  <a:pt x="871" y="180"/>
                </a:lnTo>
                <a:lnTo>
                  <a:pt x="1104" y="180"/>
                </a:lnTo>
                <a:lnTo>
                  <a:pt x="1135" y="200"/>
                </a:lnTo>
                <a:lnTo>
                  <a:pt x="1132" y="200"/>
                </a:lnTo>
                <a:lnTo>
                  <a:pt x="1153" y="220"/>
                </a:lnTo>
                <a:lnTo>
                  <a:pt x="1151" y="220"/>
                </a:lnTo>
                <a:lnTo>
                  <a:pt x="1158" y="260"/>
                </a:lnTo>
                <a:lnTo>
                  <a:pt x="1158" y="740"/>
                </a:lnTo>
                <a:lnTo>
                  <a:pt x="1154" y="760"/>
                </a:lnTo>
                <a:lnTo>
                  <a:pt x="1148" y="760"/>
                </a:lnTo>
                <a:lnTo>
                  <a:pt x="1134" y="780"/>
                </a:lnTo>
                <a:lnTo>
                  <a:pt x="1164" y="780"/>
                </a:lnTo>
                <a:lnTo>
                  <a:pt x="1178" y="760"/>
                </a:lnTo>
                <a:lnTo>
                  <a:pt x="1182" y="740"/>
                </a:lnTo>
                <a:lnTo>
                  <a:pt x="1182" y="260"/>
                </a:lnTo>
                <a:lnTo>
                  <a:pt x="1174" y="220"/>
                </a:lnTo>
                <a:lnTo>
                  <a:pt x="1151" y="180"/>
                </a:lnTo>
                <a:lnTo>
                  <a:pt x="1116" y="160"/>
                </a:lnTo>
                <a:lnTo>
                  <a:pt x="893" y="160"/>
                </a:lnTo>
                <a:lnTo>
                  <a:pt x="888" y="140"/>
                </a:lnTo>
                <a:lnTo>
                  <a:pt x="875" y="120"/>
                </a:lnTo>
                <a:close/>
                <a:moveTo>
                  <a:pt x="616" y="140"/>
                </a:moveTo>
                <a:lnTo>
                  <a:pt x="607" y="140"/>
                </a:lnTo>
                <a:lnTo>
                  <a:pt x="605" y="160"/>
                </a:lnTo>
                <a:lnTo>
                  <a:pt x="616" y="140"/>
                </a:lnTo>
                <a:close/>
                <a:moveTo>
                  <a:pt x="865" y="140"/>
                </a:moveTo>
                <a:lnTo>
                  <a:pt x="857" y="140"/>
                </a:lnTo>
                <a:lnTo>
                  <a:pt x="868" y="160"/>
                </a:lnTo>
                <a:lnTo>
                  <a:pt x="865" y="140"/>
                </a:lnTo>
                <a:close/>
                <a:moveTo>
                  <a:pt x="213" y="100"/>
                </a:moveTo>
                <a:lnTo>
                  <a:pt x="202" y="100"/>
                </a:lnTo>
                <a:lnTo>
                  <a:pt x="201" y="120"/>
                </a:lnTo>
                <a:lnTo>
                  <a:pt x="213" y="100"/>
                </a:lnTo>
                <a:close/>
                <a:moveTo>
                  <a:pt x="1202" y="20"/>
                </a:moveTo>
                <a:lnTo>
                  <a:pt x="1121" y="20"/>
                </a:lnTo>
                <a:lnTo>
                  <a:pt x="1160" y="40"/>
                </a:lnTo>
                <a:lnTo>
                  <a:pt x="1191" y="40"/>
                </a:lnTo>
                <a:lnTo>
                  <a:pt x="1224" y="60"/>
                </a:lnTo>
                <a:lnTo>
                  <a:pt x="1222" y="60"/>
                </a:lnTo>
                <a:lnTo>
                  <a:pt x="1250" y="80"/>
                </a:lnTo>
                <a:lnTo>
                  <a:pt x="1248" y="80"/>
                </a:lnTo>
                <a:lnTo>
                  <a:pt x="1272" y="120"/>
                </a:lnTo>
                <a:lnTo>
                  <a:pt x="1270" y="100"/>
                </a:lnTo>
                <a:lnTo>
                  <a:pt x="1291" y="100"/>
                </a:lnTo>
                <a:lnTo>
                  <a:pt x="1266" y="60"/>
                </a:lnTo>
                <a:lnTo>
                  <a:pt x="1236" y="40"/>
                </a:lnTo>
                <a:lnTo>
                  <a:pt x="120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35" name="image3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6256" y="48016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85054" y="-506450"/>
            <a:ext cx="8267559" cy="5333631"/>
            <a:chOff x="2336" y="711"/>
            <a:chExt cx="10374" cy="7261"/>
          </a:xfrm>
        </p:grpSpPr>
        <p:pic>
          <p:nvPicPr>
            <p:cNvPr id="4" name="Picture 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" y="4313"/>
              <a:ext cx="2622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5268"/>
              <a:ext cx="2704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" y="4732"/>
              <a:ext cx="1610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" y="2055"/>
              <a:ext cx="2715" cy="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" y="3055"/>
              <a:ext cx="4249" cy="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" y="1456"/>
              <a:ext cx="379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" y="3195"/>
              <a:ext cx="4148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" y="2228"/>
              <a:ext cx="3348" cy="3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" y="711"/>
              <a:ext cx="4877" cy="4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" y="3045"/>
              <a:ext cx="3951" cy="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4720"/>
              <a:ext cx="3000" cy="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" y="2812"/>
              <a:ext cx="2892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" y="3384"/>
              <a:ext cx="3120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4460"/>
              <a:ext cx="2708" cy="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" y="4124"/>
              <a:ext cx="2764" cy="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" y="1756"/>
              <a:ext cx="2908" cy="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056"/>
              <a:ext cx="3620" cy="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" y="4568"/>
              <a:ext cx="324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" y="1788"/>
              <a:ext cx="3348" cy="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5248"/>
              <a:ext cx="2428" cy="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image17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4860" y="5770617"/>
            <a:ext cx="8693921" cy="875474"/>
          </a:xfrm>
          <a:prstGeom prst="rect">
            <a:avLst/>
          </a:prstGeom>
        </p:spPr>
      </p:pic>
      <p:pic>
        <p:nvPicPr>
          <p:cNvPr id="33" name="image17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4860" y="4709772"/>
            <a:ext cx="8693921" cy="875474"/>
          </a:xfrm>
          <a:prstGeom prst="rect">
            <a:avLst/>
          </a:prstGeom>
        </p:spPr>
      </p:pic>
      <p:pic>
        <p:nvPicPr>
          <p:cNvPr id="34" name="image57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3440" y="4767333"/>
            <a:ext cx="773430" cy="760351"/>
          </a:xfrm>
          <a:prstGeom prst="rect">
            <a:avLst/>
          </a:prstGeom>
        </p:spPr>
      </p:pic>
      <p:pic>
        <p:nvPicPr>
          <p:cNvPr id="35" name="image58.pn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87364" y="4827181"/>
            <a:ext cx="590550" cy="775970"/>
          </a:xfrm>
          <a:prstGeom prst="rect">
            <a:avLst/>
          </a:prstGeom>
        </p:spPr>
      </p:pic>
      <p:pic>
        <p:nvPicPr>
          <p:cNvPr id="36" name="image59.pn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71329" y="4920389"/>
            <a:ext cx="855980" cy="419100"/>
          </a:xfrm>
          <a:prstGeom prst="rect">
            <a:avLst/>
          </a:prstGeom>
        </p:spPr>
      </p:pic>
      <p:pic>
        <p:nvPicPr>
          <p:cNvPr id="37" name="image60.pn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196760" y="4888403"/>
            <a:ext cx="849630" cy="528320"/>
          </a:xfrm>
          <a:prstGeom prst="rect">
            <a:avLst/>
          </a:prstGeom>
        </p:spPr>
      </p:pic>
      <p:pic>
        <p:nvPicPr>
          <p:cNvPr id="38" name="image61.png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90616" y="4842708"/>
            <a:ext cx="7524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-490964" y="284992"/>
            <a:ext cx="7334220" cy="6427964"/>
            <a:chOff x="400" y="213"/>
            <a:chExt cx="9176" cy="8173"/>
          </a:xfrm>
        </p:grpSpPr>
        <p:pic>
          <p:nvPicPr>
            <p:cNvPr id="3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1382"/>
              <a:ext cx="1377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" y="1382"/>
              <a:ext cx="1377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2593"/>
              <a:ext cx="4731" cy="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" y="349"/>
              <a:ext cx="3932" cy="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" y="3281"/>
              <a:ext cx="2888" cy="2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" y="3286"/>
              <a:ext cx="5100" cy="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557"/>
              <a:ext cx="3216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" y="213"/>
              <a:ext cx="2836" cy="2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1290"/>
              <a:ext cx="5516" cy="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" y="3653"/>
              <a:ext cx="3692" cy="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17.png"/>
          <p:cNvPicPr/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3898629" y="2900317"/>
            <a:ext cx="6322448" cy="1102286"/>
          </a:xfrm>
          <a:prstGeom prst="rect">
            <a:avLst/>
          </a:prstGeom>
        </p:spPr>
      </p:pic>
      <p:pic>
        <p:nvPicPr>
          <p:cNvPr id="25" name="image17.png"/>
          <p:cNvPicPr/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28282" y="2895073"/>
            <a:ext cx="6322448" cy="1102286"/>
          </a:xfrm>
          <a:prstGeom prst="rect">
            <a:avLst/>
          </a:prstGeom>
        </p:spPr>
      </p:pic>
      <p:pic>
        <p:nvPicPr>
          <p:cNvPr id="26" name="image74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8378" y="466953"/>
            <a:ext cx="742950" cy="742950"/>
          </a:xfrm>
          <a:prstGeom prst="rect">
            <a:avLst/>
          </a:prstGeom>
        </p:spPr>
      </p:pic>
      <p:pic>
        <p:nvPicPr>
          <p:cNvPr id="27" name="image75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88378" y="1864259"/>
            <a:ext cx="793750" cy="558697"/>
          </a:xfrm>
          <a:prstGeom prst="rect">
            <a:avLst/>
          </a:prstGeom>
        </p:spPr>
      </p:pic>
      <p:pic>
        <p:nvPicPr>
          <p:cNvPr id="28" name="image76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51128" y="3161957"/>
            <a:ext cx="571500" cy="723900"/>
          </a:xfrm>
          <a:prstGeom prst="rect">
            <a:avLst/>
          </a:prstGeom>
        </p:spPr>
      </p:pic>
      <p:pic>
        <p:nvPicPr>
          <p:cNvPr id="29" name="image77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76603" y="4442366"/>
            <a:ext cx="532765" cy="695325"/>
          </a:xfrm>
          <a:prstGeom prst="rect">
            <a:avLst/>
          </a:prstGeom>
        </p:spPr>
      </p:pic>
      <p:pic>
        <p:nvPicPr>
          <p:cNvPr id="30" name="image78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34403" y="5937082"/>
            <a:ext cx="8509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-192767" y="222088"/>
            <a:ext cx="7103930" cy="6901726"/>
            <a:chOff x="0" y="2084"/>
            <a:chExt cx="9648" cy="8693"/>
          </a:xfrm>
        </p:grpSpPr>
        <p:pic>
          <p:nvPicPr>
            <p:cNvPr id="14" name="Picture 7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2091"/>
              <a:ext cx="7919" cy="3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5288"/>
              <a:ext cx="3712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5244"/>
              <a:ext cx="4856" cy="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" y="4508"/>
              <a:ext cx="4860" cy="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" y="5236"/>
              <a:ext cx="4088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5112"/>
              <a:ext cx="4092" cy="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" y="2084"/>
              <a:ext cx="4088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" y="5215"/>
              <a:ext cx="4626" cy="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7276"/>
              <a:ext cx="3360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7"/>
              <a:ext cx="5381" cy="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image17.png"/>
          <p:cNvPicPr/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309012" y="2910223"/>
            <a:ext cx="6322448" cy="1102286"/>
          </a:xfrm>
          <a:prstGeom prst="rect">
            <a:avLst/>
          </a:prstGeom>
        </p:spPr>
      </p:pic>
      <p:pic>
        <p:nvPicPr>
          <p:cNvPr id="25" name="image17.png"/>
          <p:cNvPicPr/>
          <p:nvPr/>
        </p:nvPicPr>
        <p:blipFill>
          <a:blip r:embed="rId9" cstate="print"/>
          <a:stretch>
            <a:fillRect/>
          </a:stretch>
        </p:blipFill>
        <p:spPr>
          <a:xfrm rot="5400000">
            <a:off x="4022912" y="2910223"/>
            <a:ext cx="6322448" cy="1102286"/>
          </a:xfrm>
          <a:prstGeom prst="rect">
            <a:avLst/>
          </a:prstGeom>
        </p:spPr>
      </p:pic>
      <p:pic>
        <p:nvPicPr>
          <p:cNvPr id="26" name="image88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08079" y="407737"/>
            <a:ext cx="706120" cy="890270"/>
          </a:xfrm>
          <a:prstGeom prst="rect">
            <a:avLst/>
          </a:prstGeom>
        </p:spPr>
      </p:pic>
      <p:pic>
        <p:nvPicPr>
          <p:cNvPr id="27" name="image89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03752" y="1859067"/>
            <a:ext cx="872490" cy="590550"/>
          </a:xfrm>
          <a:prstGeom prst="rect">
            <a:avLst/>
          </a:prstGeom>
        </p:spPr>
      </p:pic>
      <p:pic>
        <p:nvPicPr>
          <p:cNvPr id="28" name="image90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31346" y="3064506"/>
            <a:ext cx="795020" cy="795020"/>
          </a:xfrm>
          <a:prstGeom prst="rect">
            <a:avLst/>
          </a:prstGeom>
        </p:spPr>
      </p:pic>
      <p:pic>
        <p:nvPicPr>
          <p:cNvPr id="29" name="image91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36143" y="4585789"/>
            <a:ext cx="895985" cy="375920"/>
          </a:xfrm>
          <a:prstGeom prst="rect">
            <a:avLst/>
          </a:prstGeom>
        </p:spPr>
      </p:pic>
      <p:pic>
        <p:nvPicPr>
          <p:cNvPr id="30" name="image92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33924" y="5868594"/>
            <a:ext cx="86868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9098" y="172856"/>
            <a:ext cx="6382363" cy="6687429"/>
            <a:chOff x="1555" y="1589"/>
            <a:chExt cx="7780" cy="7978"/>
          </a:xfrm>
        </p:grpSpPr>
        <p:sp>
          <p:nvSpPr>
            <p:cNvPr id="5" name="AutoShape 65"/>
            <p:cNvSpPr>
              <a:spLocks/>
            </p:cNvSpPr>
            <p:nvPr/>
          </p:nvSpPr>
          <p:spPr bwMode="auto">
            <a:xfrm>
              <a:off x="2267" y="2514"/>
              <a:ext cx="758" cy="1373"/>
            </a:xfrm>
            <a:custGeom>
              <a:avLst/>
              <a:gdLst>
                <a:gd name="T0" fmla="+- 0 2275 2267"/>
                <a:gd name="T1" fmla="*/ T0 w 758"/>
                <a:gd name="T2" fmla="+- 0 3871 2514"/>
                <a:gd name="T3" fmla="*/ 3871 h 1373"/>
                <a:gd name="T4" fmla="+- 0 2654 2267"/>
                <a:gd name="T5" fmla="*/ T4 w 758"/>
                <a:gd name="T6" fmla="+- 0 2862 2514"/>
                <a:gd name="T7" fmla="*/ 2862 h 1373"/>
                <a:gd name="T8" fmla="+- 0 3010 2267"/>
                <a:gd name="T9" fmla="*/ T8 w 758"/>
                <a:gd name="T10" fmla="+- 0 3878 2514"/>
                <a:gd name="T11" fmla="*/ 3878 h 1373"/>
                <a:gd name="T12" fmla="+- 0 2283 2267"/>
                <a:gd name="T13" fmla="*/ T12 w 758"/>
                <a:gd name="T14" fmla="+- 0 3879 2514"/>
                <a:gd name="T15" fmla="*/ 3879 h 1373"/>
                <a:gd name="T16" fmla="+- 0 2499 2267"/>
                <a:gd name="T17" fmla="*/ T16 w 758"/>
                <a:gd name="T18" fmla="+- 0 3878 2514"/>
                <a:gd name="T19" fmla="*/ 3878 h 1373"/>
                <a:gd name="T20" fmla="+- 0 3017 2267"/>
                <a:gd name="T21" fmla="*/ T20 w 758"/>
                <a:gd name="T22" fmla="+- 0 2653 2514"/>
                <a:gd name="T23" fmla="*/ 2653 h 1373"/>
                <a:gd name="T24" fmla="+- 0 2654 2267"/>
                <a:gd name="T25" fmla="*/ T24 w 758"/>
                <a:gd name="T26" fmla="+- 0 2860 2514"/>
                <a:gd name="T27" fmla="*/ 2860 h 1373"/>
                <a:gd name="T28" fmla="+- 0 2654 2267"/>
                <a:gd name="T29" fmla="*/ T28 w 758"/>
                <a:gd name="T30" fmla="+- 0 2862 2514"/>
                <a:gd name="T31" fmla="*/ 2862 h 1373"/>
                <a:gd name="T32" fmla="+- 0 2792 2267"/>
                <a:gd name="T33" fmla="*/ T32 w 758"/>
                <a:gd name="T34" fmla="+- 0 3871 2514"/>
                <a:gd name="T35" fmla="*/ 3871 h 1373"/>
                <a:gd name="T36" fmla="+- 0 3010 2267"/>
                <a:gd name="T37" fmla="*/ T36 w 758"/>
                <a:gd name="T38" fmla="+- 0 3878 2514"/>
                <a:gd name="T39" fmla="*/ 3878 h 1373"/>
                <a:gd name="T40" fmla="+- 0 2275 2267"/>
                <a:gd name="T41" fmla="*/ T40 w 758"/>
                <a:gd name="T42" fmla="+- 0 2653 2514"/>
                <a:gd name="T43" fmla="*/ 2653 h 1373"/>
                <a:gd name="T44" fmla="+- 0 2283 2267"/>
                <a:gd name="T45" fmla="*/ T44 w 758"/>
                <a:gd name="T46" fmla="+- 0 2653 2514"/>
                <a:gd name="T47" fmla="*/ 2653 h 1373"/>
                <a:gd name="T48" fmla="+- 0 2623 2267"/>
                <a:gd name="T49" fmla="*/ T48 w 758"/>
                <a:gd name="T50" fmla="+- 0 2645 2514"/>
                <a:gd name="T51" fmla="*/ 2645 h 1373"/>
                <a:gd name="T52" fmla="+- 0 2623 2267"/>
                <a:gd name="T53" fmla="*/ T52 w 758"/>
                <a:gd name="T54" fmla="+- 0 2584 2514"/>
                <a:gd name="T55" fmla="*/ 2584 h 1373"/>
                <a:gd name="T56" fmla="+- 0 2685 2267"/>
                <a:gd name="T57" fmla="*/ T56 w 758"/>
                <a:gd name="T58" fmla="+- 0 2645 2514"/>
                <a:gd name="T59" fmla="*/ 2645 h 1373"/>
                <a:gd name="T60" fmla="+- 0 2824 2267"/>
                <a:gd name="T61" fmla="*/ T60 w 758"/>
                <a:gd name="T62" fmla="+- 0 2576 2514"/>
                <a:gd name="T63" fmla="*/ 2576 h 1373"/>
                <a:gd name="T64" fmla="+- 0 2878 2267"/>
                <a:gd name="T65" fmla="*/ T64 w 758"/>
                <a:gd name="T66" fmla="+- 0 2637 2514"/>
                <a:gd name="T67" fmla="*/ 2637 h 1373"/>
                <a:gd name="T68" fmla="+- 0 3025 2267"/>
                <a:gd name="T69" fmla="*/ T68 w 758"/>
                <a:gd name="T70" fmla="+- 0 2637 2514"/>
                <a:gd name="T71" fmla="*/ 2637 h 1373"/>
                <a:gd name="T72" fmla="+- 0 2407 2267"/>
                <a:gd name="T73" fmla="*/ T72 w 758"/>
                <a:gd name="T74" fmla="+- 0 2584 2514"/>
                <a:gd name="T75" fmla="*/ 2584 h 1373"/>
                <a:gd name="T76" fmla="+- 0 2484 2267"/>
                <a:gd name="T77" fmla="*/ T76 w 758"/>
                <a:gd name="T78" fmla="+- 0 2637 2514"/>
                <a:gd name="T79" fmla="*/ 2637 h 1373"/>
                <a:gd name="T80" fmla="+- 0 2608 2267"/>
                <a:gd name="T81" fmla="*/ T80 w 758"/>
                <a:gd name="T82" fmla="+- 0 2645 2514"/>
                <a:gd name="T83" fmla="*/ 2645 h 1373"/>
                <a:gd name="T84" fmla="+- 0 2615 2267"/>
                <a:gd name="T85" fmla="*/ T84 w 758"/>
                <a:gd name="T86" fmla="+- 0 2591 2514"/>
                <a:gd name="T87" fmla="*/ 2591 h 1373"/>
                <a:gd name="T88" fmla="+- 0 2685 2267"/>
                <a:gd name="T89" fmla="*/ T88 w 758"/>
                <a:gd name="T90" fmla="+- 0 2637 2514"/>
                <a:gd name="T91" fmla="*/ 2637 h 1373"/>
                <a:gd name="T92" fmla="+- 0 2809 2267"/>
                <a:gd name="T93" fmla="*/ T92 w 758"/>
                <a:gd name="T94" fmla="+- 0 2645 2514"/>
                <a:gd name="T95" fmla="*/ 2645 h 1373"/>
                <a:gd name="T96" fmla="+- 0 2817 2267"/>
                <a:gd name="T97" fmla="*/ T96 w 758"/>
                <a:gd name="T98" fmla="+- 0 2591 2514"/>
                <a:gd name="T99" fmla="*/ 2591 h 1373"/>
                <a:gd name="T100" fmla="+- 0 2886 2267"/>
                <a:gd name="T101" fmla="*/ T100 w 758"/>
                <a:gd name="T102" fmla="+- 0 2637 2514"/>
                <a:gd name="T103" fmla="*/ 2637 h 1373"/>
                <a:gd name="T104" fmla="+- 0 2279 2267"/>
                <a:gd name="T105" fmla="*/ T104 w 758"/>
                <a:gd name="T106" fmla="+- 0 2525 2514"/>
                <a:gd name="T107" fmla="*/ 2525 h 1373"/>
                <a:gd name="T108" fmla="+- 0 2275 2267"/>
                <a:gd name="T109" fmla="*/ T108 w 758"/>
                <a:gd name="T110" fmla="+- 0 2576 2514"/>
                <a:gd name="T111" fmla="*/ 2576 h 1373"/>
                <a:gd name="T112" fmla="+- 0 2285 2267"/>
                <a:gd name="T113" fmla="*/ T112 w 758"/>
                <a:gd name="T114" fmla="+- 0 2542 2514"/>
                <a:gd name="T115" fmla="*/ 2542 h 1373"/>
                <a:gd name="T116" fmla="+- 0 2296 2267"/>
                <a:gd name="T117" fmla="*/ T116 w 758"/>
                <a:gd name="T118" fmla="+- 0 2532 2514"/>
                <a:gd name="T119" fmla="*/ 2532 h 1373"/>
                <a:gd name="T120" fmla="+- 0 3013 2267"/>
                <a:gd name="T121" fmla="*/ T120 w 758"/>
                <a:gd name="T122" fmla="+- 0 2526 2514"/>
                <a:gd name="T123" fmla="*/ 2526 h 1373"/>
                <a:gd name="T124" fmla="+- 0 2414 2267"/>
                <a:gd name="T125" fmla="*/ T124 w 758"/>
                <a:gd name="T126" fmla="+- 0 2591 2514"/>
                <a:gd name="T127" fmla="*/ 2591 h 1373"/>
                <a:gd name="T128" fmla="+- 0 2608 2267"/>
                <a:gd name="T129" fmla="*/ T128 w 758"/>
                <a:gd name="T130" fmla="+- 0 2584 2514"/>
                <a:gd name="T131" fmla="*/ 2584 h 1373"/>
                <a:gd name="T132" fmla="+- 0 2615 2267"/>
                <a:gd name="T133" fmla="*/ T132 w 758"/>
                <a:gd name="T134" fmla="+- 0 2591 2514"/>
                <a:gd name="T135" fmla="*/ 2591 h 1373"/>
                <a:gd name="T136" fmla="+- 0 2809 2267"/>
                <a:gd name="T137" fmla="*/ T136 w 758"/>
                <a:gd name="T138" fmla="+- 0 2584 2514"/>
                <a:gd name="T139" fmla="*/ 2584 h 1373"/>
                <a:gd name="T140" fmla="+- 0 2817 2267"/>
                <a:gd name="T141" fmla="*/ T140 w 758"/>
                <a:gd name="T142" fmla="+- 0 2591 2514"/>
                <a:gd name="T143" fmla="*/ 2591 h 1373"/>
                <a:gd name="T144" fmla="+- 0 3025 2267"/>
                <a:gd name="T145" fmla="*/ T144 w 758"/>
                <a:gd name="T146" fmla="+- 0 2576 2514"/>
                <a:gd name="T147" fmla="*/ 2576 h 1373"/>
                <a:gd name="T148" fmla="+- 0 2283 2267"/>
                <a:gd name="T149" fmla="*/ T148 w 758"/>
                <a:gd name="T150" fmla="+- 0 2576 2514"/>
                <a:gd name="T151" fmla="*/ 2576 h 1373"/>
                <a:gd name="T152" fmla="+- 0 3010 2267"/>
                <a:gd name="T153" fmla="*/ T152 w 758"/>
                <a:gd name="T154" fmla="+- 0 2584 2514"/>
                <a:gd name="T155" fmla="*/ 2584 h 1373"/>
                <a:gd name="T156" fmla="+- 0 2283 2267"/>
                <a:gd name="T157" fmla="*/ T156 w 758"/>
                <a:gd name="T158" fmla="+- 0 2553 2514"/>
                <a:gd name="T159" fmla="*/ 2553 h 1373"/>
                <a:gd name="T160" fmla="+- 0 2283 2267"/>
                <a:gd name="T161" fmla="*/ T160 w 758"/>
                <a:gd name="T162" fmla="+- 0 2553 2514"/>
                <a:gd name="T163" fmla="*/ 2553 h 1373"/>
                <a:gd name="T164" fmla="+- 0 3024 2267"/>
                <a:gd name="T165" fmla="*/ T164 w 758"/>
                <a:gd name="T166" fmla="+- 0 2545 2514"/>
                <a:gd name="T167" fmla="*/ 2545 h 1373"/>
                <a:gd name="T168" fmla="+- 0 2285 2267"/>
                <a:gd name="T169" fmla="*/ T168 w 758"/>
                <a:gd name="T170" fmla="+- 0 2544 2514"/>
                <a:gd name="T171" fmla="*/ 2544 h 1373"/>
                <a:gd name="T172" fmla="+- 0 3007 2267"/>
                <a:gd name="T173" fmla="*/ T172 w 758"/>
                <a:gd name="T174" fmla="+- 0 2542 2514"/>
                <a:gd name="T175" fmla="*/ 2542 h 1373"/>
                <a:gd name="T176" fmla="+- 0 3008 2267"/>
                <a:gd name="T177" fmla="*/ T176 w 758"/>
                <a:gd name="T178" fmla="+- 0 2544 2514"/>
                <a:gd name="T179" fmla="*/ 2544 h 1373"/>
                <a:gd name="T180" fmla="+- 0 2285 2267"/>
                <a:gd name="T181" fmla="*/ T180 w 758"/>
                <a:gd name="T182" fmla="+- 0 2542 2514"/>
                <a:gd name="T183" fmla="*/ 2542 h 1373"/>
                <a:gd name="T184" fmla="+- 0 2290 2267"/>
                <a:gd name="T185" fmla="*/ T184 w 758"/>
                <a:gd name="T186" fmla="+- 0 2537 2514"/>
                <a:gd name="T187" fmla="*/ 2537 h 1373"/>
                <a:gd name="T188" fmla="+- 0 3002 2267"/>
                <a:gd name="T189" fmla="*/ T188 w 758"/>
                <a:gd name="T190" fmla="+- 0 2536 2514"/>
                <a:gd name="T191" fmla="*/ 2536 h 1373"/>
                <a:gd name="T192" fmla="+- 0 2995 2267"/>
                <a:gd name="T193" fmla="*/ T192 w 758"/>
                <a:gd name="T194" fmla="+- 0 2531 2514"/>
                <a:gd name="T195" fmla="*/ 2531 h 1373"/>
                <a:gd name="T196" fmla="+- 0 2291 2267"/>
                <a:gd name="T197" fmla="*/ T196 w 758"/>
                <a:gd name="T198" fmla="+- 0 2536 2514"/>
                <a:gd name="T199" fmla="*/ 2536 h 1373"/>
                <a:gd name="T200" fmla="+- 0 2299 2267"/>
                <a:gd name="T201" fmla="*/ T200 w 758"/>
                <a:gd name="T202" fmla="+- 0 2530 2514"/>
                <a:gd name="T203" fmla="*/ 2530 h 1373"/>
                <a:gd name="T204" fmla="+- 0 2997 2267"/>
                <a:gd name="T205" fmla="*/ T204 w 758"/>
                <a:gd name="T206" fmla="+- 0 2532 2514"/>
                <a:gd name="T207" fmla="*/ 2532 h 1373"/>
                <a:gd name="T208" fmla="+- 0 2303 2267"/>
                <a:gd name="T209" fmla="*/ T208 w 758"/>
                <a:gd name="T210" fmla="+- 0 2530 2514"/>
                <a:gd name="T211" fmla="*/ 2530 h 1373"/>
                <a:gd name="T212" fmla="+- 0 3017 2267"/>
                <a:gd name="T213" fmla="*/ T212 w 758"/>
                <a:gd name="T214" fmla="+- 0 2530 2514"/>
                <a:gd name="T215" fmla="*/ 2530 h 1373"/>
                <a:gd name="T216" fmla="+- 0 2308 2267"/>
                <a:gd name="T217" fmla="*/ T216 w 758"/>
                <a:gd name="T218" fmla="+- 0 2529 2514"/>
                <a:gd name="T219" fmla="*/ 2529 h 1373"/>
                <a:gd name="T220" fmla="+- 0 2985 2267"/>
                <a:gd name="T221" fmla="*/ T220 w 758"/>
                <a:gd name="T222" fmla="+- 0 2529 2514"/>
                <a:gd name="T223" fmla="*/ 2529 h 13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758" h="1373">
                  <a:moveTo>
                    <a:pt x="140" y="123"/>
                  </a:moveTo>
                  <a:lnTo>
                    <a:pt x="0" y="123"/>
                  </a:lnTo>
                  <a:lnTo>
                    <a:pt x="0" y="1373"/>
                  </a:lnTo>
                  <a:lnTo>
                    <a:pt x="247" y="1373"/>
                  </a:lnTo>
                  <a:lnTo>
                    <a:pt x="248" y="1365"/>
                  </a:lnTo>
                  <a:lnTo>
                    <a:pt x="16" y="1365"/>
                  </a:lnTo>
                  <a:lnTo>
                    <a:pt x="8" y="1357"/>
                  </a:lnTo>
                  <a:lnTo>
                    <a:pt x="16" y="1357"/>
                  </a:lnTo>
                  <a:lnTo>
                    <a:pt x="16" y="139"/>
                  </a:lnTo>
                  <a:lnTo>
                    <a:pt x="8" y="139"/>
                  </a:lnTo>
                  <a:lnTo>
                    <a:pt x="16" y="131"/>
                  </a:lnTo>
                  <a:lnTo>
                    <a:pt x="140" y="131"/>
                  </a:lnTo>
                  <a:lnTo>
                    <a:pt x="140" y="123"/>
                  </a:lnTo>
                  <a:close/>
                  <a:moveTo>
                    <a:pt x="387" y="348"/>
                  </a:moveTo>
                  <a:lnTo>
                    <a:pt x="387" y="348"/>
                  </a:lnTo>
                  <a:lnTo>
                    <a:pt x="379" y="404"/>
                  </a:lnTo>
                  <a:lnTo>
                    <a:pt x="512" y="1373"/>
                  </a:lnTo>
                  <a:lnTo>
                    <a:pt x="758" y="1373"/>
                  </a:lnTo>
                  <a:lnTo>
                    <a:pt x="758" y="1365"/>
                  </a:lnTo>
                  <a:lnTo>
                    <a:pt x="743" y="1365"/>
                  </a:lnTo>
                  <a:lnTo>
                    <a:pt x="743" y="1364"/>
                  </a:lnTo>
                  <a:lnTo>
                    <a:pt x="526" y="1364"/>
                  </a:lnTo>
                  <a:lnTo>
                    <a:pt x="518" y="1357"/>
                  </a:lnTo>
                  <a:lnTo>
                    <a:pt x="525" y="1357"/>
                  </a:lnTo>
                  <a:lnTo>
                    <a:pt x="387" y="348"/>
                  </a:lnTo>
                  <a:close/>
                  <a:moveTo>
                    <a:pt x="16" y="1357"/>
                  </a:moveTo>
                  <a:lnTo>
                    <a:pt x="8" y="1357"/>
                  </a:lnTo>
                  <a:lnTo>
                    <a:pt x="16" y="1365"/>
                  </a:lnTo>
                  <a:lnTo>
                    <a:pt x="16" y="1357"/>
                  </a:lnTo>
                  <a:close/>
                  <a:moveTo>
                    <a:pt x="233" y="1357"/>
                  </a:moveTo>
                  <a:lnTo>
                    <a:pt x="16" y="1357"/>
                  </a:lnTo>
                  <a:lnTo>
                    <a:pt x="16" y="1365"/>
                  </a:lnTo>
                  <a:lnTo>
                    <a:pt x="248" y="1365"/>
                  </a:lnTo>
                  <a:lnTo>
                    <a:pt x="248" y="1364"/>
                  </a:lnTo>
                  <a:lnTo>
                    <a:pt x="232" y="1364"/>
                  </a:lnTo>
                  <a:lnTo>
                    <a:pt x="233" y="1357"/>
                  </a:lnTo>
                  <a:close/>
                  <a:moveTo>
                    <a:pt x="743" y="131"/>
                  </a:moveTo>
                  <a:lnTo>
                    <a:pt x="743" y="1365"/>
                  </a:lnTo>
                  <a:lnTo>
                    <a:pt x="750" y="1357"/>
                  </a:lnTo>
                  <a:lnTo>
                    <a:pt x="758" y="1357"/>
                  </a:lnTo>
                  <a:lnTo>
                    <a:pt x="758" y="139"/>
                  </a:lnTo>
                  <a:lnTo>
                    <a:pt x="750" y="139"/>
                  </a:lnTo>
                  <a:lnTo>
                    <a:pt x="743" y="131"/>
                  </a:lnTo>
                  <a:close/>
                  <a:moveTo>
                    <a:pt x="758" y="1357"/>
                  </a:moveTo>
                  <a:lnTo>
                    <a:pt x="750" y="1357"/>
                  </a:lnTo>
                  <a:lnTo>
                    <a:pt x="743" y="1365"/>
                  </a:lnTo>
                  <a:lnTo>
                    <a:pt x="758" y="1365"/>
                  </a:lnTo>
                  <a:lnTo>
                    <a:pt x="758" y="1357"/>
                  </a:lnTo>
                  <a:close/>
                  <a:moveTo>
                    <a:pt x="387" y="346"/>
                  </a:moveTo>
                  <a:lnTo>
                    <a:pt x="372" y="346"/>
                  </a:lnTo>
                  <a:lnTo>
                    <a:pt x="232" y="1364"/>
                  </a:lnTo>
                  <a:lnTo>
                    <a:pt x="240" y="1357"/>
                  </a:lnTo>
                  <a:lnTo>
                    <a:pt x="249" y="1357"/>
                  </a:lnTo>
                  <a:lnTo>
                    <a:pt x="379" y="404"/>
                  </a:lnTo>
                  <a:lnTo>
                    <a:pt x="372" y="348"/>
                  </a:lnTo>
                  <a:lnTo>
                    <a:pt x="387" y="348"/>
                  </a:lnTo>
                  <a:lnTo>
                    <a:pt x="387" y="346"/>
                  </a:lnTo>
                  <a:close/>
                  <a:moveTo>
                    <a:pt x="249" y="1357"/>
                  </a:moveTo>
                  <a:lnTo>
                    <a:pt x="240" y="1357"/>
                  </a:lnTo>
                  <a:lnTo>
                    <a:pt x="232" y="1364"/>
                  </a:lnTo>
                  <a:lnTo>
                    <a:pt x="248" y="1364"/>
                  </a:lnTo>
                  <a:lnTo>
                    <a:pt x="249" y="1357"/>
                  </a:lnTo>
                  <a:close/>
                  <a:moveTo>
                    <a:pt x="525" y="1357"/>
                  </a:moveTo>
                  <a:lnTo>
                    <a:pt x="518" y="1357"/>
                  </a:lnTo>
                  <a:lnTo>
                    <a:pt x="526" y="1364"/>
                  </a:lnTo>
                  <a:lnTo>
                    <a:pt x="525" y="1357"/>
                  </a:lnTo>
                  <a:close/>
                  <a:moveTo>
                    <a:pt x="743" y="1357"/>
                  </a:moveTo>
                  <a:lnTo>
                    <a:pt x="525" y="1357"/>
                  </a:lnTo>
                  <a:lnTo>
                    <a:pt x="526" y="1364"/>
                  </a:lnTo>
                  <a:lnTo>
                    <a:pt x="743" y="1364"/>
                  </a:lnTo>
                  <a:lnTo>
                    <a:pt x="743" y="1357"/>
                  </a:lnTo>
                  <a:close/>
                  <a:moveTo>
                    <a:pt x="387" y="348"/>
                  </a:moveTo>
                  <a:lnTo>
                    <a:pt x="372" y="348"/>
                  </a:lnTo>
                  <a:lnTo>
                    <a:pt x="379" y="404"/>
                  </a:lnTo>
                  <a:lnTo>
                    <a:pt x="387" y="348"/>
                  </a:lnTo>
                  <a:close/>
                  <a:moveTo>
                    <a:pt x="16" y="131"/>
                  </a:moveTo>
                  <a:lnTo>
                    <a:pt x="8" y="139"/>
                  </a:lnTo>
                  <a:lnTo>
                    <a:pt x="16" y="139"/>
                  </a:lnTo>
                  <a:lnTo>
                    <a:pt x="16" y="131"/>
                  </a:lnTo>
                  <a:close/>
                  <a:moveTo>
                    <a:pt x="155" y="123"/>
                  </a:moveTo>
                  <a:lnTo>
                    <a:pt x="147" y="123"/>
                  </a:lnTo>
                  <a:lnTo>
                    <a:pt x="140" y="131"/>
                  </a:lnTo>
                  <a:lnTo>
                    <a:pt x="16" y="131"/>
                  </a:lnTo>
                  <a:lnTo>
                    <a:pt x="16" y="139"/>
                  </a:lnTo>
                  <a:lnTo>
                    <a:pt x="155" y="139"/>
                  </a:lnTo>
                  <a:lnTo>
                    <a:pt x="155" y="123"/>
                  </a:lnTo>
                  <a:close/>
                  <a:moveTo>
                    <a:pt x="356" y="62"/>
                  </a:moveTo>
                  <a:lnTo>
                    <a:pt x="202" y="62"/>
                  </a:lnTo>
                  <a:lnTo>
                    <a:pt x="202" y="139"/>
                  </a:lnTo>
                  <a:lnTo>
                    <a:pt x="356" y="139"/>
                  </a:lnTo>
                  <a:lnTo>
                    <a:pt x="356" y="131"/>
                  </a:lnTo>
                  <a:lnTo>
                    <a:pt x="217" y="131"/>
                  </a:lnTo>
                  <a:lnTo>
                    <a:pt x="209" y="123"/>
                  </a:lnTo>
                  <a:lnTo>
                    <a:pt x="217" y="123"/>
                  </a:lnTo>
                  <a:lnTo>
                    <a:pt x="217" y="77"/>
                  </a:lnTo>
                  <a:lnTo>
                    <a:pt x="209" y="77"/>
                  </a:lnTo>
                  <a:lnTo>
                    <a:pt x="217" y="70"/>
                  </a:lnTo>
                  <a:lnTo>
                    <a:pt x="356" y="70"/>
                  </a:lnTo>
                  <a:lnTo>
                    <a:pt x="356" y="62"/>
                  </a:lnTo>
                  <a:close/>
                  <a:moveTo>
                    <a:pt x="557" y="62"/>
                  </a:moveTo>
                  <a:lnTo>
                    <a:pt x="403" y="62"/>
                  </a:lnTo>
                  <a:lnTo>
                    <a:pt x="403" y="139"/>
                  </a:lnTo>
                  <a:lnTo>
                    <a:pt x="557" y="139"/>
                  </a:lnTo>
                  <a:lnTo>
                    <a:pt x="557" y="131"/>
                  </a:lnTo>
                  <a:lnTo>
                    <a:pt x="418" y="131"/>
                  </a:lnTo>
                  <a:lnTo>
                    <a:pt x="410" y="123"/>
                  </a:lnTo>
                  <a:lnTo>
                    <a:pt x="418" y="123"/>
                  </a:lnTo>
                  <a:lnTo>
                    <a:pt x="418" y="77"/>
                  </a:lnTo>
                  <a:lnTo>
                    <a:pt x="410" y="77"/>
                  </a:lnTo>
                  <a:lnTo>
                    <a:pt x="418" y="70"/>
                  </a:lnTo>
                  <a:lnTo>
                    <a:pt x="557" y="70"/>
                  </a:lnTo>
                  <a:lnTo>
                    <a:pt x="557" y="62"/>
                  </a:lnTo>
                  <a:close/>
                  <a:moveTo>
                    <a:pt x="743" y="62"/>
                  </a:moveTo>
                  <a:lnTo>
                    <a:pt x="603" y="62"/>
                  </a:lnTo>
                  <a:lnTo>
                    <a:pt x="603" y="139"/>
                  </a:lnTo>
                  <a:lnTo>
                    <a:pt x="743" y="139"/>
                  </a:lnTo>
                  <a:lnTo>
                    <a:pt x="743" y="131"/>
                  </a:lnTo>
                  <a:lnTo>
                    <a:pt x="619" y="131"/>
                  </a:lnTo>
                  <a:lnTo>
                    <a:pt x="611" y="123"/>
                  </a:lnTo>
                  <a:lnTo>
                    <a:pt x="619" y="123"/>
                  </a:lnTo>
                  <a:lnTo>
                    <a:pt x="619" y="77"/>
                  </a:lnTo>
                  <a:lnTo>
                    <a:pt x="611" y="77"/>
                  </a:lnTo>
                  <a:lnTo>
                    <a:pt x="619" y="70"/>
                  </a:lnTo>
                  <a:lnTo>
                    <a:pt x="743" y="70"/>
                  </a:lnTo>
                  <a:lnTo>
                    <a:pt x="743" y="62"/>
                  </a:lnTo>
                  <a:close/>
                  <a:moveTo>
                    <a:pt x="758" y="123"/>
                  </a:moveTo>
                  <a:lnTo>
                    <a:pt x="619" y="123"/>
                  </a:lnTo>
                  <a:lnTo>
                    <a:pt x="619" y="131"/>
                  </a:lnTo>
                  <a:lnTo>
                    <a:pt x="743" y="131"/>
                  </a:lnTo>
                  <a:lnTo>
                    <a:pt x="750" y="139"/>
                  </a:lnTo>
                  <a:lnTo>
                    <a:pt x="758" y="139"/>
                  </a:lnTo>
                  <a:lnTo>
                    <a:pt x="758" y="123"/>
                  </a:lnTo>
                  <a:close/>
                  <a:moveTo>
                    <a:pt x="140" y="70"/>
                  </a:moveTo>
                  <a:lnTo>
                    <a:pt x="140" y="131"/>
                  </a:lnTo>
                  <a:lnTo>
                    <a:pt x="147" y="123"/>
                  </a:lnTo>
                  <a:lnTo>
                    <a:pt x="155" y="123"/>
                  </a:lnTo>
                  <a:lnTo>
                    <a:pt x="155" y="77"/>
                  </a:lnTo>
                  <a:lnTo>
                    <a:pt x="147" y="77"/>
                  </a:lnTo>
                  <a:lnTo>
                    <a:pt x="140" y="70"/>
                  </a:lnTo>
                  <a:close/>
                  <a:moveTo>
                    <a:pt x="217" y="123"/>
                  </a:moveTo>
                  <a:lnTo>
                    <a:pt x="209" y="123"/>
                  </a:lnTo>
                  <a:lnTo>
                    <a:pt x="217" y="131"/>
                  </a:lnTo>
                  <a:lnTo>
                    <a:pt x="217" y="123"/>
                  </a:lnTo>
                  <a:close/>
                  <a:moveTo>
                    <a:pt x="341" y="123"/>
                  </a:moveTo>
                  <a:lnTo>
                    <a:pt x="217" y="123"/>
                  </a:lnTo>
                  <a:lnTo>
                    <a:pt x="217" y="131"/>
                  </a:lnTo>
                  <a:lnTo>
                    <a:pt x="341" y="131"/>
                  </a:lnTo>
                  <a:lnTo>
                    <a:pt x="341" y="123"/>
                  </a:lnTo>
                  <a:close/>
                  <a:moveTo>
                    <a:pt x="341" y="70"/>
                  </a:moveTo>
                  <a:lnTo>
                    <a:pt x="341" y="131"/>
                  </a:lnTo>
                  <a:lnTo>
                    <a:pt x="348" y="123"/>
                  </a:lnTo>
                  <a:lnTo>
                    <a:pt x="356" y="123"/>
                  </a:lnTo>
                  <a:lnTo>
                    <a:pt x="356" y="77"/>
                  </a:lnTo>
                  <a:lnTo>
                    <a:pt x="348" y="77"/>
                  </a:lnTo>
                  <a:lnTo>
                    <a:pt x="341" y="70"/>
                  </a:lnTo>
                  <a:close/>
                  <a:moveTo>
                    <a:pt x="356" y="123"/>
                  </a:moveTo>
                  <a:lnTo>
                    <a:pt x="348" y="123"/>
                  </a:lnTo>
                  <a:lnTo>
                    <a:pt x="341" y="131"/>
                  </a:lnTo>
                  <a:lnTo>
                    <a:pt x="356" y="131"/>
                  </a:lnTo>
                  <a:lnTo>
                    <a:pt x="356" y="123"/>
                  </a:lnTo>
                  <a:close/>
                  <a:moveTo>
                    <a:pt x="418" y="123"/>
                  </a:moveTo>
                  <a:lnTo>
                    <a:pt x="410" y="123"/>
                  </a:lnTo>
                  <a:lnTo>
                    <a:pt x="418" y="131"/>
                  </a:lnTo>
                  <a:lnTo>
                    <a:pt x="418" y="123"/>
                  </a:lnTo>
                  <a:close/>
                  <a:moveTo>
                    <a:pt x="542" y="123"/>
                  </a:moveTo>
                  <a:lnTo>
                    <a:pt x="418" y="123"/>
                  </a:lnTo>
                  <a:lnTo>
                    <a:pt x="418" y="131"/>
                  </a:lnTo>
                  <a:lnTo>
                    <a:pt x="542" y="131"/>
                  </a:lnTo>
                  <a:lnTo>
                    <a:pt x="542" y="123"/>
                  </a:lnTo>
                  <a:close/>
                  <a:moveTo>
                    <a:pt x="542" y="70"/>
                  </a:moveTo>
                  <a:lnTo>
                    <a:pt x="542" y="131"/>
                  </a:lnTo>
                  <a:lnTo>
                    <a:pt x="550" y="123"/>
                  </a:lnTo>
                  <a:lnTo>
                    <a:pt x="557" y="123"/>
                  </a:lnTo>
                  <a:lnTo>
                    <a:pt x="557" y="77"/>
                  </a:lnTo>
                  <a:lnTo>
                    <a:pt x="550" y="77"/>
                  </a:lnTo>
                  <a:lnTo>
                    <a:pt x="542" y="70"/>
                  </a:lnTo>
                  <a:close/>
                  <a:moveTo>
                    <a:pt x="557" y="123"/>
                  </a:moveTo>
                  <a:lnTo>
                    <a:pt x="550" y="123"/>
                  </a:lnTo>
                  <a:lnTo>
                    <a:pt x="542" y="131"/>
                  </a:lnTo>
                  <a:lnTo>
                    <a:pt x="557" y="131"/>
                  </a:lnTo>
                  <a:lnTo>
                    <a:pt x="557" y="123"/>
                  </a:lnTo>
                  <a:close/>
                  <a:moveTo>
                    <a:pt x="619" y="123"/>
                  </a:moveTo>
                  <a:lnTo>
                    <a:pt x="611" y="123"/>
                  </a:lnTo>
                  <a:lnTo>
                    <a:pt x="619" y="131"/>
                  </a:lnTo>
                  <a:lnTo>
                    <a:pt x="619" y="123"/>
                  </a:lnTo>
                  <a:close/>
                  <a:moveTo>
                    <a:pt x="720" y="0"/>
                  </a:moveTo>
                  <a:lnTo>
                    <a:pt x="39" y="0"/>
                  </a:lnTo>
                  <a:lnTo>
                    <a:pt x="24" y="3"/>
                  </a:lnTo>
                  <a:lnTo>
                    <a:pt x="12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77"/>
                  </a:lnTo>
                  <a:lnTo>
                    <a:pt x="140" y="77"/>
                  </a:lnTo>
                  <a:lnTo>
                    <a:pt x="140" y="70"/>
                  </a:lnTo>
                  <a:lnTo>
                    <a:pt x="16" y="70"/>
                  </a:lnTo>
                  <a:lnTo>
                    <a:pt x="8" y="62"/>
                  </a:lnTo>
                  <a:lnTo>
                    <a:pt x="16" y="6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7" y="31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2" y="23"/>
                  </a:lnTo>
                  <a:lnTo>
                    <a:pt x="24" y="22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749" y="15"/>
                  </a:lnTo>
                  <a:lnTo>
                    <a:pt x="746" y="12"/>
                  </a:lnTo>
                  <a:lnTo>
                    <a:pt x="735" y="3"/>
                  </a:lnTo>
                  <a:lnTo>
                    <a:pt x="720" y="0"/>
                  </a:lnTo>
                  <a:close/>
                  <a:moveTo>
                    <a:pt x="155" y="62"/>
                  </a:moveTo>
                  <a:lnTo>
                    <a:pt x="16" y="62"/>
                  </a:lnTo>
                  <a:lnTo>
                    <a:pt x="16" y="70"/>
                  </a:lnTo>
                  <a:lnTo>
                    <a:pt x="140" y="70"/>
                  </a:lnTo>
                  <a:lnTo>
                    <a:pt x="147" y="77"/>
                  </a:lnTo>
                  <a:lnTo>
                    <a:pt x="155" y="77"/>
                  </a:lnTo>
                  <a:lnTo>
                    <a:pt x="155" y="62"/>
                  </a:lnTo>
                  <a:close/>
                  <a:moveTo>
                    <a:pt x="217" y="70"/>
                  </a:moveTo>
                  <a:lnTo>
                    <a:pt x="209" y="77"/>
                  </a:lnTo>
                  <a:lnTo>
                    <a:pt x="217" y="77"/>
                  </a:lnTo>
                  <a:lnTo>
                    <a:pt x="217" y="70"/>
                  </a:lnTo>
                  <a:close/>
                  <a:moveTo>
                    <a:pt x="341" y="70"/>
                  </a:moveTo>
                  <a:lnTo>
                    <a:pt x="217" y="70"/>
                  </a:lnTo>
                  <a:lnTo>
                    <a:pt x="217" y="77"/>
                  </a:lnTo>
                  <a:lnTo>
                    <a:pt x="341" y="77"/>
                  </a:lnTo>
                  <a:lnTo>
                    <a:pt x="341" y="70"/>
                  </a:lnTo>
                  <a:close/>
                  <a:moveTo>
                    <a:pt x="356" y="70"/>
                  </a:moveTo>
                  <a:lnTo>
                    <a:pt x="341" y="70"/>
                  </a:lnTo>
                  <a:lnTo>
                    <a:pt x="348" y="77"/>
                  </a:lnTo>
                  <a:lnTo>
                    <a:pt x="356" y="77"/>
                  </a:lnTo>
                  <a:lnTo>
                    <a:pt x="356" y="70"/>
                  </a:lnTo>
                  <a:close/>
                  <a:moveTo>
                    <a:pt x="418" y="70"/>
                  </a:moveTo>
                  <a:lnTo>
                    <a:pt x="410" y="77"/>
                  </a:lnTo>
                  <a:lnTo>
                    <a:pt x="418" y="77"/>
                  </a:lnTo>
                  <a:lnTo>
                    <a:pt x="418" y="70"/>
                  </a:lnTo>
                  <a:close/>
                  <a:moveTo>
                    <a:pt x="542" y="70"/>
                  </a:moveTo>
                  <a:lnTo>
                    <a:pt x="418" y="70"/>
                  </a:lnTo>
                  <a:lnTo>
                    <a:pt x="418" y="77"/>
                  </a:lnTo>
                  <a:lnTo>
                    <a:pt x="542" y="77"/>
                  </a:lnTo>
                  <a:lnTo>
                    <a:pt x="542" y="70"/>
                  </a:lnTo>
                  <a:close/>
                  <a:moveTo>
                    <a:pt x="557" y="70"/>
                  </a:moveTo>
                  <a:lnTo>
                    <a:pt x="542" y="70"/>
                  </a:lnTo>
                  <a:lnTo>
                    <a:pt x="550" y="77"/>
                  </a:lnTo>
                  <a:lnTo>
                    <a:pt x="557" y="77"/>
                  </a:lnTo>
                  <a:lnTo>
                    <a:pt x="557" y="70"/>
                  </a:lnTo>
                  <a:close/>
                  <a:moveTo>
                    <a:pt x="619" y="70"/>
                  </a:moveTo>
                  <a:lnTo>
                    <a:pt x="611" y="77"/>
                  </a:lnTo>
                  <a:lnTo>
                    <a:pt x="619" y="77"/>
                  </a:lnTo>
                  <a:lnTo>
                    <a:pt x="619" y="70"/>
                  </a:lnTo>
                  <a:close/>
                  <a:moveTo>
                    <a:pt x="758" y="62"/>
                  </a:moveTo>
                  <a:lnTo>
                    <a:pt x="750" y="62"/>
                  </a:lnTo>
                  <a:lnTo>
                    <a:pt x="743" y="70"/>
                  </a:lnTo>
                  <a:lnTo>
                    <a:pt x="619" y="70"/>
                  </a:lnTo>
                  <a:lnTo>
                    <a:pt x="619" y="77"/>
                  </a:lnTo>
                  <a:lnTo>
                    <a:pt x="758" y="77"/>
                  </a:lnTo>
                  <a:lnTo>
                    <a:pt x="758" y="62"/>
                  </a:lnTo>
                  <a:close/>
                  <a:moveTo>
                    <a:pt x="16" y="62"/>
                  </a:moveTo>
                  <a:lnTo>
                    <a:pt x="8" y="62"/>
                  </a:lnTo>
                  <a:lnTo>
                    <a:pt x="16" y="70"/>
                  </a:lnTo>
                  <a:lnTo>
                    <a:pt x="16" y="62"/>
                  </a:lnTo>
                  <a:close/>
                  <a:moveTo>
                    <a:pt x="758" y="38"/>
                  </a:moveTo>
                  <a:lnTo>
                    <a:pt x="743" y="38"/>
                  </a:lnTo>
                  <a:lnTo>
                    <a:pt x="743" y="40"/>
                  </a:lnTo>
                  <a:lnTo>
                    <a:pt x="743" y="70"/>
                  </a:lnTo>
                  <a:lnTo>
                    <a:pt x="750" y="62"/>
                  </a:lnTo>
                  <a:lnTo>
                    <a:pt x="758" y="62"/>
                  </a:lnTo>
                  <a:lnTo>
                    <a:pt x="758" y="38"/>
                  </a:lnTo>
                  <a:close/>
                  <a:moveTo>
                    <a:pt x="16" y="39"/>
                  </a:moveTo>
                  <a:lnTo>
                    <a:pt x="16" y="40"/>
                  </a:lnTo>
                  <a:lnTo>
                    <a:pt x="16" y="39"/>
                  </a:lnTo>
                  <a:close/>
                  <a:moveTo>
                    <a:pt x="743" y="39"/>
                  </a:moveTo>
                  <a:lnTo>
                    <a:pt x="743" y="40"/>
                  </a:lnTo>
                  <a:lnTo>
                    <a:pt x="743" y="39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16" y="39"/>
                  </a:lnTo>
                  <a:lnTo>
                    <a:pt x="16" y="38"/>
                  </a:lnTo>
                  <a:close/>
                  <a:moveTo>
                    <a:pt x="741" y="30"/>
                  </a:moveTo>
                  <a:lnTo>
                    <a:pt x="743" y="39"/>
                  </a:lnTo>
                  <a:lnTo>
                    <a:pt x="743" y="38"/>
                  </a:lnTo>
                  <a:lnTo>
                    <a:pt x="758" y="38"/>
                  </a:lnTo>
                  <a:lnTo>
                    <a:pt x="757" y="31"/>
                  </a:lnTo>
                  <a:lnTo>
                    <a:pt x="742" y="31"/>
                  </a:lnTo>
                  <a:lnTo>
                    <a:pt x="741" y="30"/>
                  </a:lnTo>
                  <a:close/>
                  <a:moveTo>
                    <a:pt x="18" y="28"/>
                  </a:moveTo>
                  <a:lnTo>
                    <a:pt x="17" y="31"/>
                  </a:lnTo>
                  <a:lnTo>
                    <a:pt x="18" y="30"/>
                  </a:lnTo>
                  <a:lnTo>
                    <a:pt x="18" y="28"/>
                  </a:lnTo>
                  <a:close/>
                  <a:moveTo>
                    <a:pt x="18" y="30"/>
                  </a:moveTo>
                  <a:lnTo>
                    <a:pt x="17" y="31"/>
                  </a:lnTo>
                  <a:lnTo>
                    <a:pt x="18" y="30"/>
                  </a:lnTo>
                  <a:close/>
                  <a:moveTo>
                    <a:pt x="740" y="28"/>
                  </a:moveTo>
                  <a:lnTo>
                    <a:pt x="741" y="30"/>
                  </a:lnTo>
                  <a:lnTo>
                    <a:pt x="742" y="31"/>
                  </a:lnTo>
                  <a:lnTo>
                    <a:pt x="740" y="28"/>
                  </a:lnTo>
                  <a:close/>
                  <a:moveTo>
                    <a:pt x="756" y="28"/>
                  </a:moveTo>
                  <a:lnTo>
                    <a:pt x="740" y="28"/>
                  </a:lnTo>
                  <a:lnTo>
                    <a:pt x="742" y="31"/>
                  </a:lnTo>
                  <a:lnTo>
                    <a:pt x="757" y="31"/>
                  </a:lnTo>
                  <a:lnTo>
                    <a:pt x="756" y="28"/>
                  </a:lnTo>
                  <a:close/>
                  <a:moveTo>
                    <a:pt x="735" y="23"/>
                  </a:moveTo>
                  <a:lnTo>
                    <a:pt x="741" y="30"/>
                  </a:lnTo>
                  <a:lnTo>
                    <a:pt x="740" y="28"/>
                  </a:lnTo>
                  <a:lnTo>
                    <a:pt x="756" y="28"/>
                  </a:lnTo>
                  <a:lnTo>
                    <a:pt x="755" y="23"/>
                  </a:lnTo>
                  <a:lnTo>
                    <a:pt x="736" y="23"/>
                  </a:lnTo>
                  <a:lnTo>
                    <a:pt x="735" y="23"/>
                  </a:lnTo>
                  <a:close/>
                  <a:moveTo>
                    <a:pt x="19" y="28"/>
                  </a:moveTo>
                  <a:lnTo>
                    <a:pt x="18" y="28"/>
                  </a:lnTo>
                  <a:lnTo>
                    <a:pt x="18" y="30"/>
                  </a:lnTo>
                  <a:lnTo>
                    <a:pt x="19" y="28"/>
                  </a:lnTo>
                  <a:close/>
                  <a:moveTo>
                    <a:pt x="24" y="22"/>
                  </a:moveTo>
                  <a:lnTo>
                    <a:pt x="22" y="23"/>
                  </a:lnTo>
                  <a:lnTo>
                    <a:pt x="23" y="23"/>
                  </a:lnTo>
                  <a:lnTo>
                    <a:pt x="24" y="22"/>
                  </a:lnTo>
                  <a:close/>
                  <a:moveTo>
                    <a:pt x="23" y="23"/>
                  </a:moveTo>
                  <a:lnTo>
                    <a:pt x="22" y="23"/>
                  </a:lnTo>
                  <a:lnTo>
                    <a:pt x="23" y="23"/>
                  </a:lnTo>
                  <a:close/>
                  <a:moveTo>
                    <a:pt x="735" y="22"/>
                  </a:moveTo>
                  <a:lnTo>
                    <a:pt x="735" y="23"/>
                  </a:lnTo>
                  <a:lnTo>
                    <a:pt x="736" y="23"/>
                  </a:lnTo>
                  <a:lnTo>
                    <a:pt x="735" y="22"/>
                  </a:lnTo>
                  <a:close/>
                  <a:moveTo>
                    <a:pt x="754" y="22"/>
                  </a:moveTo>
                  <a:lnTo>
                    <a:pt x="735" y="22"/>
                  </a:lnTo>
                  <a:lnTo>
                    <a:pt x="736" y="23"/>
                  </a:lnTo>
                  <a:lnTo>
                    <a:pt x="755" y="23"/>
                  </a:lnTo>
                  <a:lnTo>
                    <a:pt x="754" y="22"/>
                  </a:lnTo>
                  <a:close/>
                  <a:moveTo>
                    <a:pt x="728" y="17"/>
                  </a:moveTo>
                  <a:lnTo>
                    <a:pt x="735" y="23"/>
                  </a:lnTo>
                  <a:lnTo>
                    <a:pt x="735" y="22"/>
                  </a:lnTo>
                  <a:lnTo>
                    <a:pt x="754" y="22"/>
                  </a:lnTo>
                  <a:lnTo>
                    <a:pt x="751" y="18"/>
                  </a:lnTo>
                  <a:lnTo>
                    <a:pt x="730" y="18"/>
                  </a:lnTo>
                  <a:lnTo>
                    <a:pt x="728" y="17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23" y="23"/>
                  </a:lnTo>
                  <a:lnTo>
                    <a:pt x="24" y="22"/>
                  </a:lnTo>
                  <a:close/>
                  <a:moveTo>
                    <a:pt x="32" y="16"/>
                  </a:moveTo>
                  <a:lnTo>
                    <a:pt x="29" y="18"/>
                  </a:lnTo>
                  <a:lnTo>
                    <a:pt x="30" y="17"/>
                  </a:lnTo>
                  <a:lnTo>
                    <a:pt x="32" y="16"/>
                  </a:lnTo>
                  <a:close/>
                  <a:moveTo>
                    <a:pt x="30" y="17"/>
                  </a:moveTo>
                  <a:lnTo>
                    <a:pt x="29" y="18"/>
                  </a:lnTo>
                  <a:lnTo>
                    <a:pt x="30" y="18"/>
                  </a:lnTo>
                  <a:lnTo>
                    <a:pt x="30" y="17"/>
                  </a:lnTo>
                  <a:close/>
                  <a:moveTo>
                    <a:pt x="727" y="16"/>
                  </a:moveTo>
                  <a:lnTo>
                    <a:pt x="728" y="17"/>
                  </a:lnTo>
                  <a:lnTo>
                    <a:pt x="730" y="18"/>
                  </a:lnTo>
                  <a:lnTo>
                    <a:pt x="727" y="16"/>
                  </a:lnTo>
                  <a:close/>
                  <a:moveTo>
                    <a:pt x="750" y="16"/>
                  </a:moveTo>
                  <a:lnTo>
                    <a:pt x="727" y="16"/>
                  </a:lnTo>
                  <a:lnTo>
                    <a:pt x="730" y="18"/>
                  </a:lnTo>
                  <a:lnTo>
                    <a:pt x="751" y="18"/>
                  </a:lnTo>
                  <a:lnTo>
                    <a:pt x="750" y="16"/>
                  </a:lnTo>
                  <a:close/>
                  <a:moveTo>
                    <a:pt x="36" y="16"/>
                  </a:moveTo>
                  <a:lnTo>
                    <a:pt x="32" y="16"/>
                  </a:lnTo>
                  <a:lnTo>
                    <a:pt x="30" y="17"/>
                  </a:lnTo>
                  <a:lnTo>
                    <a:pt x="36" y="16"/>
                  </a:lnTo>
                  <a:close/>
                  <a:moveTo>
                    <a:pt x="718" y="15"/>
                  </a:moveTo>
                  <a:lnTo>
                    <a:pt x="728" y="17"/>
                  </a:lnTo>
                  <a:lnTo>
                    <a:pt x="727" y="16"/>
                  </a:lnTo>
                  <a:lnTo>
                    <a:pt x="750" y="16"/>
                  </a:lnTo>
                  <a:lnTo>
                    <a:pt x="749" y="16"/>
                  </a:lnTo>
                  <a:lnTo>
                    <a:pt x="719" y="16"/>
                  </a:lnTo>
                  <a:lnTo>
                    <a:pt x="718" y="15"/>
                  </a:lnTo>
                  <a:close/>
                  <a:moveTo>
                    <a:pt x="41" y="15"/>
                  </a:moveTo>
                  <a:lnTo>
                    <a:pt x="39" y="16"/>
                  </a:lnTo>
                  <a:lnTo>
                    <a:pt x="40" y="16"/>
                  </a:lnTo>
                  <a:lnTo>
                    <a:pt x="41" y="15"/>
                  </a:lnTo>
                  <a:close/>
                  <a:moveTo>
                    <a:pt x="718" y="15"/>
                  </a:moveTo>
                  <a:lnTo>
                    <a:pt x="41" y="15"/>
                  </a:lnTo>
                  <a:lnTo>
                    <a:pt x="40" y="16"/>
                  </a:lnTo>
                  <a:lnTo>
                    <a:pt x="719" y="16"/>
                  </a:lnTo>
                  <a:lnTo>
                    <a:pt x="718" y="15"/>
                  </a:lnTo>
                  <a:close/>
                  <a:moveTo>
                    <a:pt x="749" y="15"/>
                  </a:moveTo>
                  <a:lnTo>
                    <a:pt x="718" y="15"/>
                  </a:lnTo>
                  <a:lnTo>
                    <a:pt x="719" y="16"/>
                  </a:lnTo>
                  <a:lnTo>
                    <a:pt x="749" y="16"/>
                  </a:lnTo>
                  <a:lnTo>
                    <a:pt x="74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6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" y="5271"/>
              <a:ext cx="2160" cy="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63"/>
            <p:cNvSpPr>
              <a:spLocks/>
            </p:cNvSpPr>
            <p:nvPr/>
          </p:nvSpPr>
          <p:spPr bwMode="auto">
            <a:xfrm>
              <a:off x="3804" y="5472"/>
              <a:ext cx="2088" cy="1852"/>
            </a:xfrm>
            <a:custGeom>
              <a:avLst/>
              <a:gdLst>
                <a:gd name="T0" fmla="+- 0 4342 3805"/>
                <a:gd name="T1" fmla="*/ T0 w 2088"/>
                <a:gd name="T2" fmla="+- 0 6163 5473"/>
                <a:gd name="T3" fmla="*/ 6163 h 1852"/>
                <a:gd name="T4" fmla="+- 0 5356 3805"/>
                <a:gd name="T5" fmla="*/ T4 w 2088"/>
                <a:gd name="T6" fmla="+- 0 7313 5473"/>
                <a:gd name="T7" fmla="*/ 7313 h 1852"/>
                <a:gd name="T8" fmla="+- 0 5379 3805"/>
                <a:gd name="T9" fmla="*/ T8 w 2088"/>
                <a:gd name="T10" fmla="+- 0 7313 5473"/>
                <a:gd name="T11" fmla="*/ 7313 h 1852"/>
                <a:gd name="T12" fmla="+- 0 5518 3805"/>
                <a:gd name="T13" fmla="*/ T12 w 2088"/>
                <a:gd name="T14" fmla="+- 0 6277 5473"/>
                <a:gd name="T15" fmla="*/ 6277 h 1852"/>
                <a:gd name="T16" fmla="+- 0 5384 3805"/>
                <a:gd name="T17" fmla="*/ T16 w 2088"/>
                <a:gd name="T18" fmla="+- 0 6164 5473"/>
                <a:gd name="T19" fmla="*/ 6164 h 1852"/>
                <a:gd name="T20" fmla="+- 0 4162 3805"/>
                <a:gd name="T21" fmla="*/ T20 w 2088"/>
                <a:gd name="T22" fmla="+- 0 6295 5473"/>
                <a:gd name="T23" fmla="*/ 6295 h 1852"/>
                <a:gd name="T24" fmla="+- 0 4158 3805"/>
                <a:gd name="T25" fmla="*/ T24 w 2088"/>
                <a:gd name="T26" fmla="+- 0 6267 5473"/>
                <a:gd name="T27" fmla="*/ 6267 h 1852"/>
                <a:gd name="T28" fmla="+- 0 3832 3805"/>
                <a:gd name="T29" fmla="*/ T28 w 2088"/>
                <a:gd name="T30" fmla="+- 0 6014 5473"/>
                <a:gd name="T31" fmla="*/ 6014 h 1852"/>
                <a:gd name="T32" fmla="+- 0 3840 3805"/>
                <a:gd name="T33" fmla="*/ T32 w 2088"/>
                <a:gd name="T34" fmla="+- 0 5972 5473"/>
                <a:gd name="T35" fmla="*/ 5972 h 1852"/>
                <a:gd name="T36" fmla="+- 0 4528 3805"/>
                <a:gd name="T37" fmla="*/ T36 w 2088"/>
                <a:gd name="T38" fmla="+- 0 5498 5473"/>
                <a:gd name="T39" fmla="*/ 5498 h 1852"/>
                <a:gd name="T40" fmla="+- 0 5529 3805"/>
                <a:gd name="T41" fmla="*/ T40 w 2088"/>
                <a:gd name="T42" fmla="+- 0 6274 5473"/>
                <a:gd name="T43" fmla="*/ 6274 h 1852"/>
                <a:gd name="T44" fmla="+- 0 5571 3805"/>
                <a:gd name="T45" fmla="*/ T44 w 2088"/>
                <a:gd name="T46" fmla="+- 0 6274 5473"/>
                <a:gd name="T47" fmla="*/ 6274 h 1852"/>
                <a:gd name="T48" fmla="+- 0 4184 3805"/>
                <a:gd name="T49" fmla="*/ T48 w 2088"/>
                <a:gd name="T50" fmla="+- 0 6275 5473"/>
                <a:gd name="T51" fmla="*/ 6275 h 1852"/>
                <a:gd name="T52" fmla="+- 0 5505 3805"/>
                <a:gd name="T53" fmla="*/ T52 w 2088"/>
                <a:gd name="T54" fmla="+- 0 6275 5473"/>
                <a:gd name="T55" fmla="*/ 6275 h 1852"/>
                <a:gd name="T56" fmla="+- 0 5502 3805"/>
                <a:gd name="T57" fmla="*/ T56 w 2088"/>
                <a:gd name="T58" fmla="+- 0 6273 5473"/>
                <a:gd name="T59" fmla="*/ 6273 h 1852"/>
                <a:gd name="T60" fmla="+- 0 4230 3805"/>
                <a:gd name="T61" fmla="*/ T60 w 2088"/>
                <a:gd name="T62" fmla="+- 0 6272 5473"/>
                <a:gd name="T63" fmla="*/ 6272 h 1852"/>
                <a:gd name="T64" fmla="+- 0 4169 3805"/>
                <a:gd name="T65" fmla="*/ T64 w 2088"/>
                <a:gd name="T66" fmla="+- 0 6273 5473"/>
                <a:gd name="T67" fmla="*/ 6273 h 1852"/>
                <a:gd name="T68" fmla="+- 0 5540 3805"/>
                <a:gd name="T69" fmla="*/ T68 w 2088"/>
                <a:gd name="T70" fmla="+- 0 6268 5473"/>
                <a:gd name="T71" fmla="*/ 6268 h 1852"/>
                <a:gd name="T72" fmla="+- 0 5871 3805"/>
                <a:gd name="T73" fmla="*/ T72 w 2088"/>
                <a:gd name="T74" fmla="+- 0 6045 5473"/>
                <a:gd name="T75" fmla="*/ 6045 h 1852"/>
                <a:gd name="T76" fmla="+- 0 5492 3805"/>
                <a:gd name="T77" fmla="*/ T76 w 2088"/>
                <a:gd name="T78" fmla="+- 0 6266 5473"/>
                <a:gd name="T79" fmla="*/ 6266 h 1852"/>
                <a:gd name="T80" fmla="+- 0 5492 3805"/>
                <a:gd name="T81" fmla="*/ T80 w 2088"/>
                <a:gd name="T82" fmla="+- 0 6266 5473"/>
                <a:gd name="T83" fmla="*/ 6266 h 1852"/>
                <a:gd name="T84" fmla="+- 0 4204 3805"/>
                <a:gd name="T85" fmla="*/ T84 w 2088"/>
                <a:gd name="T86" fmla="+- 0 6264 5473"/>
                <a:gd name="T87" fmla="*/ 6264 h 1852"/>
                <a:gd name="T88" fmla="+- 0 4342 3805"/>
                <a:gd name="T89" fmla="*/ T88 w 2088"/>
                <a:gd name="T90" fmla="+- 0 6135 5473"/>
                <a:gd name="T91" fmla="*/ 6135 h 1852"/>
                <a:gd name="T92" fmla="+- 0 3843 3805"/>
                <a:gd name="T93" fmla="*/ T92 w 2088"/>
                <a:gd name="T94" fmla="+- 0 6028 5473"/>
                <a:gd name="T95" fmla="*/ 6028 h 1852"/>
                <a:gd name="T96" fmla="+- 0 5856 3805"/>
                <a:gd name="T97" fmla="*/ T96 w 2088"/>
                <a:gd name="T98" fmla="+- 0 6027 5473"/>
                <a:gd name="T99" fmla="*/ 6027 h 1852"/>
                <a:gd name="T100" fmla="+- 0 5864 3805"/>
                <a:gd name="T101" fmla="*/ T100 w 2088"/>
                <a:gd name="T102" fmla="+- 0 6016 5473"/>
                <a:gd name="T103" fmla="*/ 6016 h 1852"/>
                <a:gd name="T104" fmla="+- 0 3835 3805"/>
                <a:gd name="T105" fmla="*/ T104 w 2088"/>
                <a:gd name="T106" fmla="+- 0 6018 5473"/>
                <a:gd name="T107" fmla="*/ 6018 h 1852"/>
                <a:gd name="T108" fmla="+- 0 5868 3805"/>
                <a:gd name="T109" fmla="*/ T108 w 2088"/>
                <a:gd name="T110" fmla="+- 0 6002 5473"/>
                <a:gd name="T111" fmla="*/ 6002 h 1852"/>
                <a:gd name="T112" fmla="+- 0 3828 3805"/>
                <a:gd name="T113" fmla="*/ T112 w 2088"/>
                <a:gd name="T114" fmla="+- 0 6000 5473"/>
                <a:gd name="T115" fmla="*/ 6000 h 1852"/>
                <a:gd name="T116" fmla="+- 0 5869 3805"/>
                <a:gd name="T117" fmla="*/ T116 w 2088"/>
                <a:gd name="T118" fmla="+- 0 6000 5473"/>
                <a:gd name="T119" fmla="*/ 6000 h 1852"/>
                <a:gd name="T120" fmla="+- 0 5890 3805"/>
                <a:gd name="T121" fmla="*/ T120 w 2088"/>
                <a:gd name="T122" fmla="+- 0 5990 5473"/>
                <a:gd name="T123" fmla="*/ 5990 h 1852"/>
                <a:gd name="T124" fmla="+- 0 5890 3805"/>
                <a:gd name="T125" fmla="*/ T124 w 2088"/>
                <a:gd name="T126" fmla="+- 0 5985 5473"/>
                <a:gd name="T127" fmla="*/ 5985 h 1852"/>
                <a:gd name="T128" fmla="+- 0 3831 3805"/>
                <a:gd name="T129" fmla="*/ T128 w 2088"/>
                <a:gd name="T130" fmla="+- 0 5989 5473"/>
                <a:gd name="T131" fmla="*/ 5989 h 1852"/>
                <a:gd name="T132" fmla="+- 0 3831 3805"/>
                <a:gd name="T133" fmla="*/ T132 w 2088"/>
                <a:gd name="T134" fmla="+- 0 5985 5473"/>
                <a:gd name="T135" fmla="*/ 5985 h 1852"/>
                <a:gd name="T136" fmla="+- 0 5857 3805"/>
                <a:gd name="T137" fmla="*/ T136 w 2088"/>
                <a:gd name="T138" fmla="+- 0 5972 5473"/>
                <a:gd name="T139" fmla="*/ 5972 h 1852"/>
                <a:gd name="T140" fmla="+- 0 3839 3805"/>
                <a:gd name="T141" fmla="*/ T140 w 2088"/>
                <a:gd name="T142" fmla="+- 0 5973 5473"/>
                <a:gd name="T143" fmla="*/ 5973 h 1852"/>
                <a:gd name="T144" fmla="+- 0 4181 3805"/>
                <a:gd name="T145" fmla="*/ T144 w 2088"/>
                <a:gd name="T146" fmla="+- 0 5638 5473"/>
                <a:gd name="T147" fmla="*/ 5638 h 1852"/>
                <a:gd name="T148" fmla="+- 0 5549 3805"/>
                <a:gd name="T149" fmla="*/ T148 w 2088"/>
                <a:gd name="T150" fmla="+- 0 5637 5473"/>
                <a:gd name="T151" fmla="*/ 5637 h 1852"/>
                <a:gd name="T152" fmla="+- 0 5486 3805"/>
                <a:gd name="T153" fmla="*/ T152 w 2088"/>
                <a:gd name="T154" fmla="+- 0 5618 5473"/>
                <a:gd name="T155" fmla="*/ 5618 h 1852"/>
                <a:gd name="T156" fmla="+- 0 4928 3805"/>
                <a:gd name="T157" fmla="*/ T156 w 2088"/>
                <a:gd name="T158" fmla="+- 0 5618 5473"/>
                <a:gd name="T159" fmla="*/ 5618 h 1852"/>
                <a:gd name="T160" fmla="+- 0 4703 3805"/>
                <a:gd name="T161" fmla="*/ T160 w 2088"/>
                <a:gd name="T162" fmla="+- 0 5572 5473"/>
                <a:gd name="T163" fmla="*/ 5572 h 1852"/>
                <a:gd name="T164" fmla="+- 0 4213 3805"/>
                <a:gd name="T165" fmla="*/ T164 w 2088"/>
                <a:gd name="T166" fmla="+- 0 5617 5473"/>
                <a:gd name="T167" fmla="*/ 5617 h 1852"/>
                <a:gd name="T168" fmla="+- 0 5486 3805"/>
                <a:gd name="T169" fmla="*/ T168 w 2088"/>
                <a:gd name="T170" fmla="+- 0 5618 5473"/>
                <a:gd name="T171" fmla="*/ 5618 h 1852"/>
                <a:gd name="T172" fmla="+- 0 5234 3805"/>
                <a:gd name="T173" fmla="*/ T172 w 2088"/>
                <a:gd name="T174" fmla="+- 0 5498 5473"/>
                <a:gd name="T175" fmla="*/ 5498 h 1852"/>
                <a:gd name="T176" fmla="+- 0 4849 3805"/>
                <a:gd name="T177" fmla="*/ T176 w 2088"/>
                <a:gd name="T178" fmla="+- 0 5602 5473"/>
                <a:gd name="T179" fmla="*/ 5602 h 1852"/>
                <a:gd name="T180" fmla="+- 0 4773 3805"/>
                <a:gd name="T181" fmla="*/ T180 w 2088"/>
                <a:gd name="T182" fmla="+- 0 5594 5473"/>
                <a:gd name="T183" fmla="*/ 5594 h 1852"/>
                <a:gd name="T184" fmla="+- 0 4925 3805"/>
                <a:gd name="T185" fmla="*/ T184 w 2088"/>
                <a:gd name="T186" fmla="+- 0 5594 5473"/>
                <a:gd name="T187" fmla="*/ 5594 h 1852"/>
                <a:gd name="T188" fmla="+- 0 5002 3805"/>
                <a:gd name="T189" fmla="*/ T188 w 2088"/>
                <a:gd name="T190" fmla="+- 0 5594 5473"/>
                <a:gd name="T191" fmla="*/ 5594 h 1852"/>
                <a:gd name="T192" fmla="+- 0 4705 3805"/>
                <a:gd name="T193" fmla="*/ T192 w 2088"/>
                <a:gd name="T194" fmla="+- 0 5573 5473"/>
                <a:gd name="T195" fmla="*/ 5573 h 1852"/>
                <a:gd name="T196" fmla="+- 0 5057 3805"/>
                <a:gd name="T197" fmla="*/ T196 w 2088"/>
                <a:gd name="T198" fmla="+- 0 5536 5473"/>
                <a:gd name="T199" fmla="*/ 5536 h 1852"/>
                <a:gd name="T200" fmla="+- 0 4703 3805"/>
                <a:gd name="T201" fmla="*/ T200 w 2088"/>
                <a:gd name="T202" fmla="+- 0 5572 5473"/>
                <a:gd name="T203" fmla="*/ 5572 h 1852"/>
                <a:gd name="T204" fmla="+- 0 5056 3805"/>
                <a:gd name="T205" fmla="*/ T204 w 2088"/>
                <a:gd name="T206" fmla="+- 0 5537 5473"/>
                <a:gd name="T207" fmla="*/ 5537 h 1852"/>
                <a:gd name="T208" fmla="+- 0 5140 3805"/>
                <a:gd name="T209" fmla="*/ T208 w 2088"/>
                <a:gd name="T210" fmla="+- 0 5473 5473"/>
                <a:gd name="T211" fmla="*/ 5473 h 1852"/>
                <a:gd name="T212" fmla="+- 0 5149 3805"/>
                <a:gd name="T213" fmla="*/ T212 w 2088"/>
                <a:gd name="T214" fmla="+- 0 5495 5473"/>
                <a:gd name="T215" fmla="*/ 5495 h 1852"/>
                <a:gd name="T216" fmla="+- 0 4608 3805"/>
                <a:gd name="T217" fmla="*/ T216 w 2088"/>
                <a:gd name="T218" fmla="+- 0 5508 5473"/>
                <a:gd name="T219" fmla="*/ 5508 h 1852"/>
                <a:gd name="T220" fmla="+- 0 4549 3805"/>
                <a:gd name="T221" fmla="*/ T220 w 2088"/>
                <a:gd name="T222" fmla="+- 0 5496 5473"/>
                <a:gd name="T223" fmla="*/ 5496 h 1852"/>
                <a:gd name="T224" fmla="+- 0 4532 3805"/>
                <a:gd name="T225" fmla="*/ T224 w 2088"/>
                <a:gd name="T226" fmla="+- 0 5497 5473"/>
                <a:gd name="T227" fmla="*/ 5497 h 1852"/>
                <a:gd name="T228" fmla="+- 0 4552 3805"/>
                <a:gd name="T229" fmla="*/ T228 w 2088"/>
                <a:gd name="T230" fmla="+- 0 5497 5473"/>
                <a:gd name="T231" fmla="*/ 5497 h 1852"/>
                <a:gd name="T232" fmla="+- 0 5225 3805"/>
                <a:gd name="T233" fmla="*/ T232 w 2088"/>
                <a:gd name="T234" fmla="+- 0 5495 5473"/>
                <a:gd name="T235" fmla="*/ 5495 h 18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2088" h="1852">
                  <a:moveTo>
                    <a:pt x="537" y="690"/>
                  </a:moveTo>
                  <a:lnTo>
                    <a:pt x="513" y="690"/>
                  </a:lnTo>
                  <a:lnTo>
                    <a:pt x="533" y="698"/>
                  </a:lnTo>
                  <a:lnTo>
                    <a:pt x="513" y="717"/>
                  </a:lnTo>
                  <a:lnTo>
                    <a:pt x="513" y="1852"/>
                  </a:lnTo>
                  <a:lnTo>
                    <a:pt x="1574" y="1852"/>
                  </a:lnTo>
                  <a:lnTo>
                    <a:pt x="1574" y="1840"/>
                  </a:lnTo>
                  <a:lnTo>
                    <a:pt x="537" y="1840"/>
                  </a:lnTo>
                  <a:lnTo>
                    <a:pt x="525" y="1828"/>
                  </a:lnTo>
                  <a:lnTo>
                    <a:pt x="537" y="1828"/>
                  </a:lnTo>
                  <a:lnTo>
                    <a:pt x="537" y="690"/>
                  </a:lnTo>
                  <a:close/>
                  <a:moveTo>
                    <a:pt x="537" y="1828"/>
                  </a:moveTo>
                  <a:lnTo>
                    <a:pt x="525" y="1828"/>
                  </a:lnTo>
                  <a:lnTo>
                    <a:pt x="537" y="1840"/>
                  </a:lnTo>
                  <a:lnTo>
                    <a:pt x="537" y="1828"/>
                  </a:lnTo>
                  <a:close/>
                  <a:moveTo>
                    <a:pt x="1551" y="1828"/>
                  </a:moveTo>
                  <a:lnTo>
                    <a:pt x="537" y="1828"/>
                  </a:lnTo>
                  <a:lnTo>
                    <a:pt x="537" y="1840"/>
                  </a:lnTo>
                  <a:lnTo>
                    <a:pt x="1551" y="1840"/>
                  </a:lnTo>
                  <a:lnTo>
                    <a:pt x="1551" y="1828"/>
                  </a:lnTo>
                  <a:close/>
                  <a:moveTo>
                    <a:pt x="1551" y="664"/>
                  </a:moveTo>
                  <a:lnTo>
                    <a:pt x="1551" y="1840"/>
                  </a:lnTo>
                  <a:lnTo>
                    <a:pt x="1562" y="1828"/>
                  </a:lnTo>
                  <a:lnTo>
                    <a:pt x="1574" y="1828"/>
                  </a:lnTo>
                  <a:lnTo>
                    <a:pt x="1574" y="719"/>
                  </a:lnTo>
                  <a:lnTo>
                    <a:pt x="1554" y="700"/>
                  </a:lnTo>
                  <a:lnTo>
                    <a:pt x="1574" y="691"/>
                  </a:lnTo>
                  <a:lnTo>
                    <a:pt x="1579" y="691"/>
                  </a:lnTo>
                  <a:lnTo>
                    <a:pt x="1551" y="664"/>
                  </a:lnTo>
                  <a:close/>
                  <a:moveTo>
                    <a:pt x="1574" y="1828"/>
                  </a:moveTo>
                  <a:lnTo>
                    <a:pt x="1562" y="1828"/>
                  </a:lnTo>
                  <a:lnTo>
                    <a:pt x="1551" y="1840"/>
                  </a:lnTo>
                  <a:lnTo>
                    <a:pt x="1574" y="1840"/>
                  </a:lnTo>
                  <a:lnTo>
                    <a:pt x="1574" y="1828"/>
                  </a:lnTo>
                  <a:close/>
                  <a:moveTo>
                    <a:pt x="1579" y="691"/>
                  </a:moveTo>
                  <a:lnTo>
                    <a:pt x="1574" y="691"/>
                  </a:lnTo>
                  <a:lnTo>
                    <a:pt x="1574" y="719"/>
                  </a:lnTo>
                  <a:lnTo>
                    <a:pt x="1673" y="812"/>
                  </a:lnTo>
                  <a:lnTo>
                    <a:pt x="1690" y="823"/>
                  </a:lnTo>
                  <a:lnTo>
                    <a:pt x="1711" y="827"/>
                  </a:lnTo>
                  <a:lnTo>
                    <a:pt x="1732" y="824"/>
                  </a:lnTo>
                  <a:lnTo>
                    <a:pt x="1748" y="815"/>
                  </a:lnTo>
                  <a:lnTo>
                    <a:pt x="1763" y="804"/>
                  </a:lnTo>
                  <a:lnTo>
                    <a:pt x="1713" y="804"/>
                  </a:lnTo>
                  <a:lnTo>
                    <a:pt x="1709" y="804"/>
                  </a:lnTo>
                  <a:lnTo>
                    <a:pt x="1711" y="803"/>
                  </a:lnTo>
                  <a:lnTo>
                    <a:pt x="1704" y="802"/>
                  </a:lnTo>
                  <a:lnTo>
                    <a:pt x="1700" y="802"/>
                  </a:lnTo>
                  <a:lnTo>
                    <a:pt x="1697" y="800"/>
                  </a:lnTo>
                  <a:lnTo>
                    <a:pt x="1698" y="800"/>
                  </a:lnTo>
                  <a:lnTo>
                    <a:pt x="1689" y="794"/>
                  </a:lnTo>
                  <a:lnTo>
                    <a:pt x="1688" y="794"/>
                  </a:lnTo>
                  <a:lnTo>
                    <a:pt x="1686" y="793"/>
                  </a:lnTo>
                  <a:lnTo>
                    <a:pt x="1687" y="793"/>
                  </a:lnTo>
                  <a:lnTo>
                    <a:pt x="1579" y="691"/>
                  </a:lnTo>
                  <a:close/>
                  <a:moveTo>
                    <a:pt x="752" y="1"/>
                  </a:moveTo>
                  <a:lnTo>
                    <a:pt x="721" y="2"/>
                  </a:lnTo>
                  <a:lnTo>
                    <a:pt x="397" y="123"/>
                  </a:lnTo>
                  <a:lnTo>
                    <a:pt x="362" y="146"/>
                  </a:lnTo>
                  <a:lnTo>
                    <a:pt x="15" y="486"/>
                  </a:lnTo>
                  <a:lnTo>
                    <a:pt x="3" y="507"/>
                  </a:lnTo>
                  <a:lnTo>
                    <a:pt x="0" y="531"/>
                  </a:lnTo>
                  <a:lnTo>
                    <a:pt x="6" y="554"/>
                  </a:lnTo>
                  <a:lnTo>
                    <a:pt x="21" y="572"/>
                  </a:lnTo>
                  <a:lnTo>
                    <a:pt x="339" y="813"/>
                  </a:lnTo>
                  <a:lnTo>
                    <a:pt x="357" y="822"/>
                  </a:lnTo>
                  <a:lnTo>
                    <a:pt x="378" y="826"/>
                  </a:lnTo>
                  <a:lnTo>
                    <a:pt x="398" y="821"/>
                  </a:lnTo>
                  <a:lnTo>
                    <a:pt x="414" y="809"/>
                  </a:lnTo>
                  <a:lnTo>
                    <a:pt x="422" y="802"/>
                  </a:lnTo>
                  <a:lnTo>
                    <a:pt x="375" y="802"/>
                  </a:lnTo>
                  <a:lnTo>
                    <a:pt x="377" y="802"/>
                  </a:lnTo>
                  <a:lnTo>
                    <a:pt x="370" y="801"/>
                  </a:lnTo>
                  <a:lnTo>
                    <a:pt x="366" y="801"/>
                  </a:lnTo>
                  <a:lnTo>
                    <a:pt x="362" y="799"/>
                  </a:lnTo>
                  <a:lnTo>
                    <a:pt x="364" y="799"/>
                  </a:lnTo>
                  <a:lnTo>
                    <a:pt x="353" y="794"/>
                  </a:lnTo>
                  <a:lnTo>
                    <a:pt x="352" y="794"/>
                  </a:lnTo>
                  <a:lnTo>
                    <a:pt x="351" y="793"/>
                  </a:lnTo>
                  <a:lnTo>
                    <a:pt x="39" y="556"/>
                  </a:lnTo>
                  <a:lnTo>
                    <a:pt x="37" y="554"/>
                  </a:lnTo>
                  <a:lnTo>
                    <a:pt x="30" y="545"/>
                  </a:lnTo>
                  <a:lnTo>
                    <a:pt x="28" y="545"/>
                  </a:lnTo>
                  <a:lnTo>
                    <a:pt x="26" y="541"/>
                  </a:lnTo>
                  <a:lnTo>
                    <a:pt x="27" y="541"/>
                  </a:lnTo>
                  <a:lnTo>
                    <a:pt x="25" y="532"/>
                  </a:lnTo>
                  <a:lnTo>
                    <a:pt x="24" y="532"/>
                  </a:lnTo>
                  <a:lnTo>
                    <a:pt x="23" y="527"/>
                  </a:lnTo>
                  <a:lnTo>
                    <a:pt x="24" y="527"/>
                  </a:lnTo>
                  <a:lnTo>
                    <a:pt x="26" y="516"/>
                  </a:lnTo>
                  <a:lnTo>
                    <a:pt x="25" y="516"/>
                  </a:lnTo>
                  <a:lnTo>
                    <a:pt x="26" y="512"/>
                  </a:lnTo>
                  <a:lnTo>
                    <a:pt x="27" y="512"/>
                  </a:lnTo>
                  <a:lnTo>
                    <a:pt x="33" y="501"/>
                  </a:lnTo>
                  <a:lnTo>
                    <a:pt x="32" y="501"/>
                  </a:lnTo>
                  <a:lnTo>
                    <a:pt x="35" y="499"/>
                  </a:lnTo>
                  <a:lnTo>
                    <a:pt x="376" y="165"/>
                  </a:lnTo>
                  <a:lnTo>
                    <a:pt x="377" y="164"/>
                  </a:lnTo>
                  <a:lnTo>
                    <a:pt x="378" y="164"/>
                  </a:lnTo>
                  <a:lnTo>
                    <a:pt x="407" y="145"/>
                  </a:lnTo>
                  <a:lnTo>
                    <a:pt x="406" y="145"/>
                  </a:lnTo>
                  <a:lnTo>
                    <a:pt x="408" y="144"/>
                  </a:lnTo>
                  <a:lnTo>
                    <a:pt x="409" y="144"/>
                  </a:lnTo>
                  <a:lnTo>
                    <a:pt x="725" y="25"/>
                  </a:lnTo>
                  <a:lnTo>
                    <a:pt x="723" y="25"/>
                  </a:lnTo>
                  <a:lnTo>
                    <a:pt x="727" y="24"/>
                  </a:lnTo>
                  <a:lnTo>
                    <a:pt x="747" y="24"/>
                  </a:lnTo>
                  <a:lnTo>
                    <a:pt x="744" y="23"/>
                  </a:lnTo>
                  <a:lnTo>
                    <a:pt x="788" y="23"/>
                  </a:lnTo>
                  <a:lnTo>
                    <a:pt x="779" y="15"/>
                  </a:lnTo>
                  <a:lnTo>
                    <a:pt x="752" y="1"/>
                  </a:lnTo>
                  <a:close/>
                  <a:moveTo>
                    <a:pt x="1711" y="803"/>
                  </a:moveTo>
                  <a:lnTo>
                    <a:pt x="1709" y="804"/>
                  </a:lnTo>
                  <a:lnTo>
                    <a:pt x="1713" y="804"/>
                  </a:lnTo>
                  <a:lnTo>
                    <a:pt x="1711" y="803"/>
                  </a:lnTo>
                  <a:close/>
                  <a:moveTo>
                    <a:pt x="1724" y="801"/>
                  </a:moveTo>
                  <a:lnTo>
                    <a:pt x="1711" y="803"/>
                  </a:lnTo>
                  <a:lnTo>
                    <a:pt x="1713" y="804"/>
                  </a:lnTo>
                  <a:lnTo>
                    <a:pt x="1763" y="804"/>
                  </a:lnTo>
                  <a:lnTo>
                    <a:pt x="1765" y="802"/>
                  </a:lnTo>
                  <a:lnTo>
                    <a:pt x="1722" y="802"/>
                  </a:lnTo>
                  <a:lnTo>
                    <a:pt x="1724" y="801"/>
                  </a:lnTo>
                  <a:close/>
                  <a:moveTo>
                    <a:pt x="1726" y="801"/>
                  </a:moveTo>
                  <a:lnTo>
                    <a:pt x="1724" y="801"/>
                  </a:lnTo>
                  <a:lnTo>
                    <a:pt x="1722" y="802"/>
                  </a:lnTo>
                  <a:lnTo>
                    <a:pt x="1726" y="801"/>
                  </a:lnTo>
                  <a:close/>
                  <a:moveTo>
                    <a:pt x="1766" y="801"/>
                  </a:moveTo>
                  <a:lnTo>
                    <a:pt x="1726" y="801"/>
                  </a:lnTo>
                  <a:lnTo>
                    <a:pt x="1722" y="802"/>
                  </a:lnTo>
                  <a:lnTo>
                    <a:pt x="1765" y="802"/>
                  </a:lnTo>
                  <a:lnTo>
                    <a:pt x="1766" y="801"/>
                  </a:lnTo>
                  <a:close/>
                  <a:moveTo>
                    <a:pt x="377" y="802"/>
                  </a:moveTo>
                  <a:lnTo>
                    <a:pt x="375" y="802"/>
                  </a:lnTo>
                  <a:lnTo>
                    <a:pt x="379" y="802"/>
                  </a:lnTo>
                  <a:lnTo>
                    <a:pt x="377" y="802"/>
                  </a:lnTo>
                  <a:close/>
                  <a:moveTo>
                    <a:pt x="388" y="799"/>
                  </a:moveTo>
                  <a:lnTo>
                    <a:pt x="377" y="802"/>
                  </a:lnTo>
                  <a:lnTo>
                    <a:pt x="379" y="802"/>
                  </a:lnTo>
                  <a:lnTo>
                    <a:pt x="375" y="802"/>
                  </a:lnTo>
                  <a:lnTo>
                    <a:pt x="422" y="802"/>
                  </a:lnTo>
                  <a:lnTo>
                    <a:pt x="423" y="801"/>
                  </a:lnTo>
                  <a:lnTo>
                    <a:pt x="386" y="801"/>
                  </a:lnTo>
                  <a:lnTo>
                    <a:pt x="388" y="799"/>
                  </a:lnTo>
                  <a:close/>
                  <a:moveTo>
                    <a:pt x="1697" y="800"/>
                  </a:moveTo>
                  <a:lnTo>
                    <a:pt x="1700" y="802"/>
                  </a:lnTo>
                  <a:lnTo>
                    <a:pt x="1699" y="801"/>
                  </a:lnTo>
                  <a:lnTo>
                    <a:pt x="1697" y="800"/>
                  </a:lnTo>
                  <a:close/>
                  <a:moveTo>
                    <a:pt x="1699" y="801"/>
                  </a:moveTo>
                  <a:lnTo>
                    <a:pt x="1700" y="802"/>
                  </a:lnTo>
                  <a:lnTo>
                    <a:pt x="1704" y="802"/>
                  </a:lnTo>
                  <a:lnTo>
                    <a:pt x="1699" y="801"/>
                  </a:lnTo>
                  <a:close/>
                  <a:moveTo>
                    <a:pt x="1736" y="795"/>
                  </a:moveTo>
                  <a:lnTo>
                    <a:pt x="1724" y="801"/>
                  </a:lnTo>
                  <a:lnTo>
                    <a:pt x="1726" y="801"/>
                  </a:lnTo>
                  <a:lnTo>
                    <a:pt x="1766" y="801"/>
                  </a:lnTo>
                  <a:lnTo>
                    <a:pt x="1774" y="795"/>
                  </a:lnTo>
                  <a:lnTo>
                    <a:pt x="1735" y="795"/>
                  </a:lnTo>
                  <a:lnTo>
                    <a:pt x="1736" y="795"/>
                  </a:lnTo>
                  <a:close/>
                  <a:moveTo>
                    <a:pt x="1698" y="800"/>
                  </a:moveTo>
                  <a:lnTo>
                    <a:pt x="1697" y="800"/>
                  </a:lnTo>
                  <a:lnTo>
                    <a:pt x="1699" y="801"/>
                  </a:lnTo>
                  <a:lnTo>
                    <a:pt x="1698" y="800"/>
                  </a:lnTo>
                  <a:close/>
                  <a:moveTo>
                    <a:pt x="391" y="799"/>
                  </a:moveTo>
                  <a:lnTo>
                    <a:pt x="388" y="799"/>
                  </a:lnTo>
                  <a:lnTo>
                    <a:pt x="386" y="801"/>
                  </a:lnTo>
                  <a:lnTo>
                    <a:pt x="391" y="799"/>
                  </a:lnTo>
                  <a:close/>
                  <a:moveTo>
                    <a:pt x="425" y="799"/>
                  </a:moveTo>
                  <a:lnTo>
                    <a:pt x="391" y="799"/>
                  </a:lnTo>
                  <a:lnTo>
                    <a:pt x="386" y="801"/>
                  </a:lnTo>
                  <a:lnTo>
                    <a:pt x="423" y="801"/>
                  </a:lnTo>
                  <a:lnTo>
                    <a:pt x="425" y="799"/>
                  </a:lnTo>
                  <a:close/>
                  <a:moveTo>
                    <a:pt x="362" y="799"/>
                  </a:moveTo>
                  <a:lnTo>
                    <a:pt x="366" y="801"/>
                  </a:lnTo>
                  <a:lnTo>
                    <a:pt x="364" y="800"/>
                  </a:lnTo>
                  <a:lnTo>
                    <a:pt x="362" y="799"/>
                  </a:lnTo>
                  <a:close/>
                  <a:moveTo>
                    <a:pt x="364" y="800"/>
                  </a:moveTo>
                  <a:lnTo>
                    <a:pt x="366" y="801"/>
                  </a:lnTo>
                  <a:lnTo>
                    <a:pt x="370" y="801"/>
                  </a:lnTo>
                  <a:lnTo>
                    <a:pt x="364" y="800"/>
                  </a:lnTo>
                  <a:close/>
                  <a:moveTo>
                    <a:pt x="364" y="799"/>
                  </a:moveTo>
                  <a:lnTo>
                    <a:pt x="362" y="799"/>
                  </a:lnTo>
                  <a:lnTo>
                    <a:pt x="364" y="800"/>
                  </a:lnTo>
                  <a:lnTo>
                    <a:pt x="364" y="799"/>
                  </a:lnTo>
                  <a:close/>
                  <a:moveTo>
                    <a:pt x="399" y="791"/>
                  </a:moveTo>
                  <a:lnTo>
                    <a:pt x="388" y="799"/>
                  </a:lnTo>
                  <a:lnTo>
                    <a:pt x="391" y="799"/>
                  </a:lnTo>
                  <a:lnTo>
                    <a:pt x="425" y="799"/>
                  </a:lnTo>
                  <a:lnTo>
                    <a:pt x="433" y="792"/>
                  </a:lnTo>
                  <a:lnTo>
                    <a:pt x="398" y="792"/>
                  </a:lnTo>
                  <a:lnTo>
                    <a:pt x="399" y="791"/>
                  </a:lnTo>
                  <a:close/>
                  <a:moveTo>
                    <a:pt x="1736" y="794"/>
                  </a:moveTo>
                  <a:lnTo>
                    <a:pt x="1736" y="795"/>
                  </a:lnTo>
                  <a:lnTo>
                    <a:pt x="1735" y="795"/>
                  </a:lnTo>
                  <a:lnTo>
                    <a:pt x="1736" y="794"/>
                  </a:lnTo>
                  <a:close/>
                  <a:moveTo>
                    <a:pt x="1775" y="794"/>
                  </a:moveTo>
                  <a:lnTo>
                    <a:pt x="1736" y="794"/>
                  </a:lnTo>
                  <a:lnTo>
                    <a:pt x="1735" y="795"/>
                  </a:lnTo>
                  <a:lnTo>
                    <a:pt x="1774" y="795"/>
                  </a:lnTo>
                  <a:lnTo>
                    <a:pt x="1775" y="794"/>
                  </a:lnTo>
                  <a:close/>
                  <a:moveTo>
                    <a:pt x="2049" y="555"/>
                  </a:moveTo>
                  <a:lnTo>
                    <a:pt x="1736" y="795"/>
                  </a:lnTo>
                  <a:lnTo>
                    <a:pt x="1736" y="794"/>
                  </a:lnTo>
                  <a:lnTo>
                    <a:pt x="1775" y="794"/>
                  </a:lnTo>
                  <a:lnTo>
                    <a:pt x="2066" y="572"/>
                  </a:lnTo>
                  <a:lnTo>
                    <a:pt x="2079" y="556"/>
                  </a:lnTo>
                  <a:lnTo>
                    <a:pt x="2049" y="556"/>
                  </a:lnTo>
                  <a:lnTo>
                    <a:pt x="2049" y="555"/>
                  </a:lnTo>
                  <a:close/>
                  <a:moveTo>
                    <a:pt x="1686" y="793"/>
                  </a:moveTo>
                  <a:lnTo>
                    <a:pt x="1688" y="794"/>
                  </a:lnTo>
                  <a:lnTo>
                    <a:pt x="1687" y="793"/>
                  </a:lnTo>
                  <a:lnTo>
                    <a:pt x="1686" y="793"/>
                  </a:lnTo>
                  <a:close/>
                  <a:moveTo>
                    <a:pt x="1687" y="793"/>
                  </a:moveTo>
                  <a:lnTo>
                    <a:pt x="1688" y="794"/>
                  </a:lnTo>
                  <a:lnTo>
                    <a:pt x="1689" y="794"/>
                  </a:lnTo>
                  <a:lnTo>
                    <a:pt x="1687" y="793"/>
                  </a:lnTo>
                  <a:close/>
                  <a:moveTo>
                    <a:pt x="351" y="793"/>
                  </a:moveTo>
                  <a:lnTo>
                    <a:pt x="352" y="794"/>
                  </a:lnTo>
                  <a:lnTo>
                    <a:pt x="352" y="793"/>
                  </a:lnTo>
                  <a:lnTo>
                    <a:pt x="351" y="793"/>
                  </a:lnTo>
                  <a:close/>
                  <a:moveTo>
                    <a:pt x="352" y="793"/>
                  </a:moveTo>
                  <a:lnTo>
                    <a:pt x="352" y="794"/>
                  </a:lnTo>
                  <a:lnTo>
                    <a:pt x="353" y="794"/>
                  </a:lnTo>
                  <a:lnTo>
                    <a:pt x="352" y="793"/>
                  </a:lnTo>
                  <a:close/>
                  <a:moveTo>
                    <a:pt x="1687" y="793"/>
                  </a:moveTo>
                  <a:lnTo>
                    <a:pt x="1686" y="793"/>
                  </a:lnTo>
                  <a:lnTo>
                    <a:pt x="1687" y="793"/>
                  </a:lnTo>
                  <a:close/>
                  <a:moveTo>
                    <a:pt x="351" y="793"/>
                  </a:moveTo>
                  <a:lnTo>
                    <a:pt x="351" y="793"/>
                  </a:lnTo>
                  <a:lnTo>
                    <a:pt x="352" y="793"/>
                  </a:lnTo>
                  <a:lnTo>
                    <a:pt x="351" y="793"/>
                  </a:lnTo>
                  <a:close/>
                  <a:moveTo>
                    <a:pt x="399" y="791"/>
                  </a:moveTo>
                  <a:lnTo>
                    <a:pt x="399" y="791"/>
                  </a:lnTo>
                  <a:lnTo>
                    <a:pt x="398" y="792"/>
                  </a:lnTo>
                  <a:lnTo>
                    <a:pt x="399" y="791"/>
                  </a:lnTo>
                  <a:close/>
                  <a:moveTo>
                    <a:pt x="434" y="791"/>
                  </a:moveTo>
                  <a:lnTo>
                    <a:pt x="399" y="791"/>
                  </a:lnTo>
                  <a:lnTo>
                    <a:pt x="398" y="792"/>
                  </a:lnTo>
                  <a:lnTo>
                    <a:pt x="433" y="792"/>
                  </a:lnTo>
                  <a:lnTo>
                    <a:pt x="434" y="791"/>
                  </a:lnTo>
                  <a:close/>
                  <a:moveTo>
                    <a:pt x="537" y="662"/>
                  </a:moveTo>
                  <a:lnTo>
                    <a:pt x="399" y="791"/>
                  </a:lnTo>
                  <a:lnTo>
                    <a:pt x="434" y="791"/>
                  </a:lnTo>
                  <a:lnTo>
                    <a:pt x="513" y="717"/>
                  </a:lnTo>
                  <a:lnTo>
                    <a:pt x="513" y="690"/>
                  </a:lnTo>
                  <a:lnTo>
                    <a:pt x="537" y="690"/>
                  </a:lnTo>
                  <a:lnTo>
                    <a:pt x="537" y="662"/>
                  </a:lnTo>
                  <a:close/>
                  <a:moveTo>
                    <a:pt x="1574" y="691"/>
                  </a:moveTo>
                  <a:lnTo>
                    <a:pt x="1554" y="700"/>
                  </a:lnTo>
                  <a:lnTo>
                    <a:pt x="1574" y="719"/>
                  </a:lnTo>
                  <a:lnTo>
                    <a:pt x="1574" y="691"/>
                  </a:lnTo>
                  <a:close/>
                  <a:moveTo>
                    <a:pt x="513" y="690"/>
                  </a:moveTo>
                  <a:lnTo>
                    <a:pt x="513" y="717"/>
                  </a:lnTo>
                  <a:lnTo>
                    <a:pt x="533" y="698"/>
                  </a:lnTo>
                  <a:lnTo>
                    <a:pt x="513" y="690"/>
                  </a:lnTo>
                  <a:close/>
                  <a:moveTo>
                    <a:pt x="37" y="554"/>
                  </a:moveTo>
                  <a:lnTo>
                    <a:pt x="39" y="556"/>
                  </a:lnTo>
                  <a:lnTo>
                    <a:pt x="38" y="555"/>
                  </a:lnTo>
                  <a:lnTo>
                    <a:pt x="37" y="554"/>
                  </a:lnTo>
                  <a:close/>
                  <a:moveTo>
                    <a:pt x="38" y="555"/>
                  </a:moveTo>
                  <a:lnTo>
                    <a:pt x="39" y="556"/>
                  </a:lnTo>
                  <a:lnTo>
                    <a:pt x="38" y="555"/>
                  </a:lnTo>
                  <a:close/>
                  <a:moveTo>
                    <a:pt x="2051" y="554"/>
                  </a:moveTo>
                  <a:lnTo>
                    <a:pt x="2049" y="555"/>
                  </a:lnTo>
                  <a:lnTo>
                    <a:pt x="2049" y="556"/>
                  </a:lnTo>
                  <a:lnTo>
                    <a:pt x="2051" y="554"/>
                  </a:lnTo>
                  <a:close/>
                  <a:moveTo>
                    <a:pt x="2081" y="554"/>
                  </a:moveTo>
                  <a:lnTo>
                    <a:pt x="2051" y="554"/>
                  </a:lnTo>
                  <a:lnTo>
                    <a:pt x="2049" y="556"/>
                  </a:lnTo>
                  <a:lnTo>
                    <a:pt x="2079" y="556"/>
                  </a:lnTo>
                  <a:lnTo>
                    <a:pt x="2081" y="554"/>
                  </a:lnTo>
                  <a:close/>
                  <a:moveTo>
                    <a:pt x="2059" y="543"/>
                  </a:moveTo>
                  <a:lnTo>
                    <a:pt x="2049" y="555"/>
                  </a:lnTo>
                  <a:lnTo>
                    <a:pt x="2051" y="554"/>
                  </a:lnTo>
                  <a:lnTo>
                    <a:pt x="2081" y="554"/>
                  </a:lnTo>
                  <a:lnTo>
                    <a:pt x="2083" y="545"/>
                  </a:lnTo>
                  <a:lnTo>
                    <a:pt x="2059" y="545"/>
                  </a:lnTo>
                  <a:lnTo>
                    <a:pt x="2059" y="543"/>
                  </a:lnTo>
                  <a:close/>
                  <a:moveTo>
                    <a:pt x="37" y="554"/>
                  </a:moveTo>
                  <a:lnTo>
                    <a:pt x="37" y="554"/>
                  </a:lnTo>
                  <a:lnTo>
                    <a:pt x="38" y="555"/>
                  </a:lnTo>
                  <a:lnTo>
                    <a:pt x="37" y="554"/>
                  </a:lnTo>
                  <a:close/>
                  <a:moveTo>
                    <a:pt x="26" y="541"/>
                  </a:moveTo>
                  <a:lnTo>
                    <a:pt x="28" y="545"/>
                  </a:lnTo>
                  <a:lnTo>
                    <a:pt x="28" y="543"/>
                  </a:lnTo>
                  <a:lnTo>
                    <a:pt x="26" y="541"/>
                  </a:lnTo>
                  <a:close/>
                  <a:moveTo>
                    <a:pt x="28" y="543"/>
                  </a:moveTo>
                  <a:lnTo>
                    <a:pt x="28" y="545"/>
                  </a:lnTo>
                  <a:lnTo>
                    <a:pt x="30" y="545"/>
                  </a:lnTo>
                  <a:lnTo>
                    <a:pt x="28" y="543"/>
                  </a:lnTo>
                  <a:close/>
                  <a:moveTo>
                    <a:pt x="2061" y="541"/>
                  </a:moveTo>
                  <a:lnTo>
                    <a:pt x="2059" y="543"/>
                  </a:lnTo>
                  <a:lnTo>
                    <a:pt x="2059" y="545"/>
                  </a:lnTo>
                  <a:lnTo>
                    <a:pt x="2061" y="541"/>
                  </a:lnTo>
                  <a:close/>
                  <a:moveTo>
                    <a:pt x="2085" y="541"/>
                  </a:moveTo>
                  <a:lnTo>
                    <a:pt x="2061" y="541"/>
                  </a:lnTo>
                  <a:lnTo>
                    <a:pt x="2059" y="545"/>
                  </a:lnTo>
                  <a:lnTo>
                    <a:pt x="2083" y="545"/>
                  </a:lnTo>
                  <a:lnTo>
                    <a:pt x="2085" y="541"/>
                  </a:lnTo>
                  <a:close/>
                  <a:moveTo>
                    <a:pt x="2063" y="529"/>
                  </a:moveTo>
                  <a:lnTo>
                    <a:pt x="2059" y="543"/>
                  </a:lnTo>
                  <a:lnTo>
                    <a:pt x="2061" y="541"/>
                  </a:lnTo>
                  <a:lnTo>
                    <a:pt x="2085" y="541"/>
                  </a:lnTo>
                  <a:lnTo>
                    <a:pt x="2087" y="532"/>
                  </a:lnTo>
                  <a:lnTo>
                    <a:pt x="2064" y="532"/>
                  </a:lnTo>
                  <a:lnTo>
                    <a:pt x="2063" y="529"/>
                  </a:lnTo>
                  <a:close/>
                  <a:moveTo>
                    <a:pt x="27" y="541"/>
                  </a:moveTo>
                  <a:lnTo>
                    <a:pt x="26" y="541"/>
                  </a:lnTo>
                  <a:lnTo>
                    <a:pt x="28" y="543"/>
                  </a:lnTo>
                  <a:lnTo>
                    <a:pt x="27" y="541"/>
                  </a:lnTo>
                  <a:close/>
                  <a:moveTo>
                    <a:pt x="23" y="527"/>
                  </a:moveTo>
                  <a:lnTo>
                    <a:pt x="24" y="532"/>
                  </a:lnTo>
                  <a:lnTo>
                    <a:pt x="24" y="529"/>
                  </a:lnTo>
                  <a:lnTo>
                    <a:pt x="23" y="527"/>
                  </a:lnTo>
                  <a:close/>
                  <a:moveTo>
                    <a:pt x="24" y="529"/>
                  </a:moveTo>
                  <a:lnTo>
                    <a:pt x="24" y="532"/>
                  </a:lnTo>
                  <a:lnTo>
                    <a:pt x="25" y="532"/>
                  </a:lnTo>
                  <a:lnTo>
                    <a:pt x="24" y="529"/>
                  </a:lnTo>
                  <a:close/>
                  <a:moveTo>
                    <a:pt x="2064" y="527"/>
                  </a:moveTo>
                  <a:lnTo>
                    <a:pt x="2063" y="529"/>
                  </a:lnTo>
                  <a:lnTo>
                    <a:pt x="2064" y="532"/>
                  </a:lnTo>
                  <a:lnTo>
                    <a:pt x="2064" y="527"/>
                  </a:lnTo>
                  <a:close/>
                  <a:moveTo>
                    <a:pt x="2087" y="527"/>
                  </a:moveTo>
                  <a:lnTo>
                    <a:pt x="2064" y="527"/>
                  </a:lnTo>
                  <a:lnTo>
                    <a:pt x="2064" y="532"/>
                  </a:lnTo>
                  <a:lnTo>
                    <a:pt x="2087" y="532"/>
                  </a:lnTo>
                  <a:lnTo>
                    <a:pt x="2087" y="531"/>
                  </a:lnTo>
                  <a:lnTo>
                    <a:pt x="2087" y="527"/>
                  </a:lnTo>
                  <a:close/>
                  <a:moveTo>
                    <a:pt x="2061" y="515"/>
                  </a:moveTo>
                  <a:lnTo>
                    <a:pt x="2063" y="529"/>
                  </a:lnTo>
                  <a:lnTo>
                    <a:pt x="2064" y="527"/>
                  </a:lnTo>
                  <a:lnTo>
                    <a:pt x="2087" y="527"/>
                  </a:lnTo>
                  <a:lnTo>
                    <a:pt x="2085" y="517"/>
                  </a:lnTo>
                  <a:lnTo>
                    <a:pt x="2063" y="517"/>
                  </a:lnTo>
                  <a:lnTo>
                    <a:pt x="2061" y="515"/>
                  </a:lnTo>
                  <a:close/>
                  <a:moveTo>
                    <a:pt x="24" y="527"/>
                  </a:moveTo>
                  <a:lnTo>
                    <a:pt x="23" y="527"/>
                  </a:lnTo>
                  <a:lnTo>
                    <a:pt x="24" y="529"/>
                  </a:lnTo>
                  <a:lnTo>
                    <a:pt x="24" y="527"/>
                  </a:lnTo>
                  <a:close/>
                  <a:moveTo>
                    <a:pt x="2061" y="512"/>
                  </a:moveTo>
                  <a:lnTo>
                    <a:pt x="2061" y="515"/>
                  </a:lnTo>
                  <a:lnTo>
                    <a:pt x="2063" y="517"/>
                  </a:lnTo>
                  <a:lnTo>
                    <a:pt x="2061" y="512"/>
                  </a:lnTo>
                  <a:close/>
                  <a:moveTo>
                    <a:pt x="2085" y="512"/>
                  </a:moveTo>
                  <a:lnTo>
                    <a:pt x="2061" y="512"/>
                  </a:lnTo>
                  <a:lnTo>
                    <a:pt x="2063" y="517"/>
                  </a:lnTo>
                  <a:lnTo>
                    <a:pt x="2085" y="517"/>
                  </a:lnTo>
                  <a:lnTo>
                    <a:pt x="2085" y="512"/>
                  </a:lnTo>
                  <a:close/>
                  <a:moveTo>
                    <a:pt x="26" y="512"/>
                  </a:moveTo>
                  <a:lnTo>
                    <a:pt x="25" y="516"/>
                  </a:lnTo>
                  <a:lnTo>
                    <a:pt x="26" y="514"/>
                  </a:lnTo>
                  <a:lnTo>
                    <a:pt x="26" y="512"/>
                  </a:lnTo>
                  <a:close/>
                  <a:moveTo>
                    <a:pt x="26" y="514"/>
                  </a:moveTo>
                  <a:lnTo>
                    <a:pt x="25" y="516"/>
                  </a:lnTo>
                  <a:lnTo>
                    <a:pt x="26" y="516"/>
                  </a:lnTo>
                  <a:lnTo>
                    <a:pt x="26" y="514"/>
                  </a:lnTo>
                  <a:close/>
                  <a:moveTo>
                    <a:pt x="2053" y="500"/>
                  </a:moveTo>
                  <a:lnTo>
                    <a:pt x="2061" y="515"/>
                  </a:lnTo>
                  <a:lnTo>
                    <a:pt x="2061" y="512"/>
                  </a:lnTo>
                  <a:lnTo>
                    <a:pt x="2085" y="512"/>
                  </a:lnTo>
                  <a:lnTo>
                    <a:pt x="2084" y="507"/>
                  </a:lnTo>
                  <a:lnTo>
                    <a:pt x="2081" y="501"/>
                  </a:lnTo>
                  <a:lnTo>
                    <a:pt x="2054" y="501"/>
                  </a:lnTo>
                  <a:lnTo>
                    <a:pt x="2053" y="500"/>
                  </a:lnTo>
                  <a:close/>
                  <a:moveTo>
                    <a:pt x="27" y="512"/>
                  </a:moveTo>
                  <a:lnTo>
                    <a:pt x="26" y="512"/>
                  </a:lnTo>
                  <a:lnTo>
                    <a:pt x="26" y="514"/>
                  </a:lnTo>
                  <a:lnTo>
                    <a:pt x="27" y="512"/>
                  </a:lnTo>
                  <a:close/>
                  <a:moveTo>
                    <a:pt x="35" y="499"/>
                  </a:moveTo>
                  <a:lnTo>
                    <a:pt x="32" y="501"/>
                  </a:lnTo>
                  <a:lnTo>
                    <a:pt x="34" y="500"/>
                  </a:lnTo>
                  <a:lnTo>
                    <a:pt x="35" y="499"/>
                  </a:lnTo>
                  <a:close/>
                  <a:moveTo>
                    <a:pt x="34" y="500"/>
                  </a:moveTo>
                  <a:lnTo>
                    <a:pt x="32" y="501"/>
                  </a:lnTo>
                  <a:lnTo>
                    <a:pt x="33" y="501"/>
                  </a:lnTo>
                  <a:lnTo>
                    <a:pt x="34" y="500"/>
                  </a:lnTo>
                  <a:close/>
                  <a:moveTo>
                    <a:pt x="2052" y="499"/>
                  </a:moveTo>
                  <a:lnTo>
                    <a:pt x="2053" y="500"/>
                  </a:lnTo>
                  <a:lnTo>
                    <a:pt x="2054" y="501"/>
                  </a:lnTo>
                  <a:lnTo>
                    <a:pt x="2052" y="499"/>
                  </a:lnTo>
                  <a:close/>
                  <a:moveTo>
                    <a:pt x="2080" y="499"/>
                  </a:moveTo>
                  <a:lnTo>
                    <a:pt x="2052" y="499"/>
                  </a:lnTo>
                  <a:lnTo>
                    <a:pt x="2054" y="501"/>
                  </a:lnTo>
                  <a:lnTo>
                    <a:pt x="2081" y="501"/>
                  </a:lnTo>
                  <a:lnTo>
                    <a:pt x="2080" y="499"/>
                  </a:lnTo>
                  <a:close/>
                  <a:moveTo>
                    <a:pt x="35" y="499"/>
                  </a:moveTo>
                  <a:lnTo>
                    <a:pt x="35" y="499"/>
                  </a:lnTo>
                  <a:lnTo>
                    <a:pt x="34" y="500"/>
                  </a:lnTo>
                  <a:lnTo>
                    <a:pt x="35" y="499"/>
                  </a:lnTo>
                  <a:close/>
                  <a:moveTo>
                    <a:pt x="1711" y="165"/>
                  </a:moveTo>
                  <a:lnTo>
                    <a:pt x="2053" y="500"/>
                  </a:lnTo>
                  <a:lnTo>
                    <a:pt x="2052" y="499"/>
                  </a:lnTo>
                  <a:lnTo>
                    <a:pt x="2080" y="499"/>
                  </a:lnTo>
                  <a:lnTo>
                    <a:pt x="2071" y="486"/>
                  </a:lnTo>
                  <a:lnTo>
                    <a:pt x="1745" y="165"/>
                  </a:lnTo>
                  <a:lnTo>
                    <a:pt x="1712" y="165"/>
                  </a:lnTo>
                  <a:lnTo>
                    <a:pt x="1711" y="165"/>
                  </a:lnTo>
                  <a:close/>
                  <a:moveTo>
                    <a:pt x="377" y="164"/>
                  </a:moveTo>
                  <a:lnTo>
                    <a:pt x="376" y="165"/>
                  </a:lnTo>
                  <a:lnTo>
                    <a:pt x="377" y="164"/>
                  </a:lnTo>
                  <a:close/>
                  <a:moveTo>
                    <a:pt x="376" y="165"/>
                  </a:moveTo>
                  <a:lnTo>
                    <a:pt x="376" y="165"/>
                  </a:lnTo>
                  <a:close/>
                  <a:moveTo>
                    <a:pt x="1710" y="164"/>
                  </a:moveTo>
                  <a:lnTo>
                    <a:pt x="1711" y="165"/>
                  </a:lnTo>
                  <a:lnTo>
                    <a:pt x="1712" y="165"/>
                  </a:lnTo>
                  <a:lnTo>
                    <a:pt x="1710" y="164"/>
                  </a:lnTo>
                  <a:close/>
                  <a:moveTo>
                    <a:pt x="1744" y="164"/>
                  </a:moveTo>
                  <a:lnTo>
                    <a:pt x="1710" y="164"/>
                  </a:lnTo>
                  <a:lnTo>
                    <a:pt x="1712" y="165"/>
                  </a:lnTo>
                  <a:lnTo>
                    <a:pt x="1745" y="165"/>
                  </a:lnTo>
                  <a:lnTo>
                    <a:pt x="1744" y="164"/>
                  </a:lnTo>
                  <a:close/>
                  <a:moveTo>
                    <a:pt x="1680" y="144"/>
                  </a:moveTo>
                  <a:lnTo>
                    <a:pt x="1711" y="165"/>
                  </a:lnTo>
                  <a:lnTo>
                    <a:pt x="1710" y="164"/>
                  </a:lnTo>
                  <a:lnTo>
                    <a:pt x="1744" y="164"/>
                  </a:lnTo>
                  <a:lnTo>
                    <a:pt x="1725" y="146"/>
                  </a:lnTo>
                  <a:lnTo>
                    <a:pt x="1724" y="145"/>
                  </a:lnTo>
                  <a:lnTo>
                    <a:pt x="1681" y="145"/>
                  </a:lnTo>
                  <a:lnTo>
                    <a:pt x="1680" y="144"/>
                  </a:lnTo>
                  <a:close/>
                  <a:moveTo>
                    <a:pt x="378" y="164"/>
                  </a:moveTo>
                  <a:lnTo>
                    <a:pt x="377" y="164"/>
                  </a:lnTo>
                  <a:lnTo>
                    <a:pt x="376" y="165"/>
                  </a:lnTo>
                  <a:lnTo>
                    <a:pt x="378" y="164"/>
                  </a:lnTo>
                  <a:close/>
                  <a:moveTo>
                    <a:pt x="766" y="35"/>
                  </a:moveTo>
                  <a:lnTo>
                    <a:pt x="821" y="82"/>
                  </a:lnTo>
                  <a:lnTo>
                    <a:pt x="889" y="121"/>
                  </a:lnTo>
                  <a:lnTo>
                    <a:pt x="963" y="145"/>
                  </a:lnTo>
                  <a:lnTo>
                    <a:pt x="1043" y="153"/>
                  </a:lnTo>
                  <a:lnTo>
                    <a:pt x="1123" y="145"/>
                  </a:lnTo>
                  <a:lnTo>
                    <a:pt x="1172" y="129"/>
                  </a:lnTo>
                  <a:lnTo>
                    <a:pt x="1042" y="129"/>
                  </a:lnTo>
                  <a:lnTo>
                    <a:pt x="1043" y="129"/>
                  </a:lnTo>
                  <a:lnTo>
                    <a:pt x="971" y="122"/>
                  </a:lnTo>
                  <a:lnTo>
                    <a:pt x="969" y="122"/>
                  </a:lnTo>
                  <a:lnTo>
                    <a:pt x="967" y="121"/>
                  </a:lnTo>
                  <a:lnTo>
                    <a:pt x="900" y="100"/>
                  </a:lnTo>
                  <a:lnTo>
                    <a:pt x="897" y="99"/>
                  </a:lnTo>
                  <a:lnTo>
                    <a:pt x="898" y="99"/>
                  </a:lnTo>
                  <a:lnTo>
                    <a:pt x="836" y="64"/>
                  </a:lnTo>
                  <a:lnTo>
                    <a:pt x="834" y="63"/>
                  </a:lnTo>
                  <a:lnTo>
                    <a:pt x="803" y="35"/>
                  </a:lnTo>
                  <a:lnTo>
                    <a:pt x="767" y="35"/>
                  </a:lnTo>
                  <a:lnTo>
                    <a:pt x="766" y="35"/>
                  </a:lnTo>
                  <a:close/>
                  <a:moveTo>
                    <a:pt x="408" y="144"/>
                  </a:moveTo>
                  <a:lnTo>
                    <a:pt x="406" y="145"/>
                  </a:lnTo>
                  <a:lnTo>
                    <a:pt x="408" y="144"/>
                  </a:lnTo>
                  <a:close/>
                  <a:moveTo>
                    <a:pt x="408" y="144"/>
                  </a:moveTo>
                  <a:lnTo>
                    <a:pt x="406" y="145"/>
                  </a:lnTo>
                  <a:lnTo>
                    <a:pt x="407" y="145"/>
                  </a:lnTo>
                  <a:lnTo>
                    <a:pt x="408" y="144"/>
                  </a:lnTo>
                  <a:close/>
                  <a:moveTo>
                    <a:pt x="1679" y="144"/>
                  </a:moveTo>
                  <a:lnTo>
                    <a:pt x="1680" y="144"/>
                  </a:lnTo>
                  <a:lnTo>
                    <a:pt x="1681" y="145"/>
                  </a:lnTo>
                  <a:lnTo>
                    <a:pt x="1679" y="144"/>
                  </a:lnTo>
                  <a:close/>
                  <a:moveTo>
                    <a:pt x="1722" y="144"/>
                  </a:moveTo>
                  <a:lnTo>
                    <a:pt x="1679" y="144"/>
                  </a:lnTo>
                  <a:lnTo>
                    <a:pt x="1681" y="145"/>
                  </a:lnTo>
                  <a:lnTo>
                    <a:pt x="1724" y="145"/>
                  </a:lnTo>
                  <a:lnTo>
                    <a:pt x="1722" y="144"/>
                  </a:lnTo>
                  <a:close/>
                  <a:moveTo>
                    <a:pt x="1427" y="24"/>
                  </a:moveTo>
                  <a:lnTo>
                    <a:pt x="1360" y="24"/>
                  </a:lnTo>
                  <a:lnTo>
                    <a:pt x="1364" y="25"/>
                  </a:lnTo>
                  <a:lnTo>
                    <a:pt x="1362" y="25"/>
                  </a:lnTo>
                  <a:lnTo>
                    <a:pt x="1680" y="144"/>
                  </a:lnTo>
                  <a:lnTo>
                    <a:pt x="1679" y="144"/>
                  </a:lnTo>
                  <a:lnTo>
                    <a:pt x="1722" y="144"/>
                  </a:lnTo>
                  <a:lnTo>
                    <a:pt x="1691" y="123"/>
                  </a:lnTo>
                  <a:lnTo>
                    <a:pt x="1429" y="25"/>
                  </a:lnTo>
                  <a:lnTo>
                    <a:pt x="1364" y="25"/>
                  </a:lnTo>
                  <a:lnTo>
                    <a:pt x="1362" y="25"/>
                  </a:lnTo>
                  <a:lnTo>
                    <a:pt x="1429" y="25"/>
                  </a:lnTo>
                  <a:lnTo>
                    <a:pt x="1427" y="24"/>
                  </a:lnTo>
                  <a:close/>
                  <a:moveTo>
                    <a:pt x="409" y="144"/>
                  </a:moveTo>
                  <a:lnTo>
                    <a:pt x="408" y="144"/>
                  </a:lnTo>
                  <a:lnTo>
                    <a:pt x="409" y="144"/>
                  </a:lnTo>
                  <a:close/>
                  <a:moveTo>
                    <a:pt x="1043" y="129"/>
                  </a:moveTo>
                  <a:lnTo>
                    <a:pt x="1042" y="129"/>
                  </a:lnTo>
                  <a:lnTo>
                    <a:pt x="1044" y="129"/>
                  </a:lnTo>
                  <a:lnTo>
                    <a:pt x="1043" y="129"/>
                  </a:lnTo>
                  <a:close/>
                  <a:moveTo>
                    <a:pt x="1119" y="121"/>
                  </a:moveTo>
                  <a:lnTo>
                    <a:pt x="1043" y="129"/>
                  </a:lnTo>
                  <a:lnTo>
                    <a:pt x="1044" y="129"/>
                  </a:lnTo>
                  <a:lnTo>
                    <a:pt x="1172" y="129"/>
                  </a:lnTo>
                  <a:lnTo>
                    <a:pt x="1195" y="122"/>
                  </a:lnTo>
                  <a:lnTo>
                    <a:pt x="1117" y="122"/>
                  </a:lnTo>
                  <a:lnTo>
                    <a:pt x="1119" y="121"/>
                  </a:lnTo>
                  <a:close/>
                  <a:moveTo>
                    <a:pt x="967" y="121"/>
                  </a:moveTo>
                  <a:lnTo>
                    <a:pt x="969" y="122"/>
                  </a:lnTo>
                  <a:lnTo>
                    <a:pt x="968" y="121"/>
                  </a:lnTo>
                  <a:lnTo>
                    <a:pt x="967" y="121"/>
                  </a:lnTo>
                  <a:close/>
                  <a:moveTo>
                    <a:pt x="968" y="121"/>
                  </a:moveTo>
                  <a:lnTo>
                    <a:pt x="969" y="122"/>
                  </a:lnTo>
                  <a:lnTo>
                    <a:pt x="971" y="122"/>
                  </a:lnTo>
                  <a:lnTo>
                    <a:pt x="968" y="121"/>
                  </a:lnTo>
                  <a:close/>
                  <a:moveTo>
                    <a:pt x="1120" y="121"/>
                  </a:moveTo>
                  <a:lnTo>
                    <a:pt x="1119" y="121"/>
                  </a:lnTo>
                  <a:lnTo>
                    <a:pt x="1117" y="122"/>
                  </a:lnTo>
                  <a:lnTo>
                    <a:pt x="1120" y="121"/>
                  </a:lnTo>
                  <a:close/>
                  <a:moveTo>
                    <a:pt x="1197" y="121"/>
                  </a:moveTo>
                  <a:lnTo>
                    <a:pt x="1120" y="121"/>
                  </a:lnTo>
                  <a:lnTo>
                    <a:pt x="1117" y="122"/>
                  </a:lnTo>
                  <a:lnTo>
                    <a:pt x="1195" y="122"/>
                  </a:lnTo>
                  <a:lnTo>
                    <a:pt x="1197" y="121"/>
                  </a:lnTo>
                  <a:close/>
                  <a:moveTo>
                    <a:pt x="967" y="121"/>
                  </a:moveTo>
                  <a:lnTo>
                    <a:pt x="967" y="121"/>
                  </a:lnTo>
                  <a:lnTo>
                    <a:pt x="968" y="121"/>
                  </a:lnTo>
                  <a:lnTo>
                    <a:pt x="967" y="121"/>
                  </a:lnTo>
                  <a:close/>
                  <a:moveTo>
                    <a:pt x="1188" y="99"/>
                  </a:moveTo>
                  <a:lnTo>
                    <a:pt x="1119" y="121"/>
                  </a:lnTo>
                  <a:lnTo>
                    <a:pt x="1120" y="121"/>
                  </a:lnTo>
                  <a:lnTo>
                    <a:pt x="1197" y="121"/>
                  </a:lnTo>
                  <a:lnTo>
                    <a:pt x="1198" y="121"/>
                  </a:lnTo>
                  <a:lnTo>
                    <a:pt x="1235" y="100"/>
                  </a:lnTo>
                  <a:lnTo>
                    <a:pt x="1188" y="100"/>
                  </a:lnTo>
                  <a:lnTo>
                    <a:pt x="1188" y="99"/>
                  </a:lnTo>
                  <a:close/>
                  <a:moveTo>
                    <a:pt x="897" y="99"/>
                  </a:moveTo>
                  <a:lnTo>
                    <a:pt x="900" y="100"/>
                  </a:lnTo>
                  <a:lnTo>
                    <a:pt x="899" y="99"/>
                  </a:lnTo>
                  <a:lnTo>
                    <a:pt x="897" y="99"/>
                  </a:lnTo>
                  <a:close/>
                  <a:moveTo>
                    <a:pt x="899" y="99"/>
                  </a:moveTo>
                  <a:lnTo>
                    <a:pt x="900" y="100"/>
                  </a:lnTo>
                  <a:lnTo>
                    <a:pt x="899" y="99"/>
                  </a:lnTo>
                  <a:close/>
                  <a:moveTo>
                    <a:pt x="1190" y="99"/>
                  </a:moveTo>
                  <a:lnTo>
                    <a:pt x="1188" y="99"/>
                  </a:lnTo>
                  <a:lnTo>
                    <a:pt x="1188" y="100"/>
                  </a:lnTo>
                  <a:lnTo>
                    <a:pt x="1190" y="99"/>
                  </a:lnTo>
                  <a:close/>
                  <a:moveTo>
                    <a:pt x="1237" y="99"/>
                  </a:moveTo>
                  <a:lnTo>
                    <a:pt x="1190" y="99"/>
                  </a:lnTo>
                  <a:lnTo>
                    <a:pt x="1188" y="100"/>
                  </a:lnTo>
                  <a:lnTo>
                    <a:pt x="1235" y="100"/>
                  </a:lnTo>
                  <a:lnTo>
                    <a:pt x="1237" y="99"/>
                  </a:lnTo>
                  <a:close/>
                  <a:moveTo>
                    <a:pt x="1252" y="63"/>
                  </a:moveTo>
                  <a:lnTo>
                    <a:pt x="1188" y="99"/>
                  </a:lnTo>
                  <a:lnTo>
                    <a:pt x="1190" y="99"/>
                  </a:lnTo>
                  <a:lnTo>
                    <a:pt x="1237" y="99"/>
                  </a:lnTo>
                  <a:lnTo>
                    <a:pt x="1265" y="82"/>
                  </a:lnTo>
                  <a:lnTo>
                    <a:pt x="1287" y="64"/>
                  </a:lnTo>
                  <a:lnTo>
                    <a:pt x="1251" y="64"/>
                  </a:lnTo>
                  <a:lnTo>
                    <a:pt x="1252" y="63"/>
                  </a:lnTo>
                  <a:close/>
                  <a:moveTo>
                    <a:pt x="898" y="99"/>
                  </a:moveTo>
                  <a:lnTo>
                    <a:pt x="897" y="99"/>
                  </a:lnTo>
                  <a:lnTo>
                    <a:pt x="899" y="99"/>
                  </a:lnTo>
                  <a:lnTo>
                    <a:pt x="898" y="99"/>
                  </a:lnTo>
                  <a:close/>
                  <a:moveTo>
                    <a:pt x="834" y="63"/>
                  </a:moveTo>
                  <a:lnTo>
                    <a:pt x="836" y="64"/>
                  </a:lnTo>
                  <a:lnTo>
                    <a:pt x="835" y="63"/>
                  </a:lnTo>
                  <a:lnTo>
                    <a:pt x="834" y="63"/>
                  </a:lnTo>
                  <a:close/>
                  <a:moveTo>
                    <a:pt x="835" y="63"/>
                  </a:moveTo>
                  <a:lnTo>
                    <a:pt x="836" y="64"/>
                  </a:lnTo>
                  <a:lnTo>
                    <a:pt x="835" y="63"/>
                  </a:lnTo>
                  <a:close/>
                  <a:moveTo>
                    <a:pt x="1252" y="63"/>
                  </a:moveTo>
                  <a:lnTo>
                    <a:pt x="1252" y="63"/>
                  </a:lnTo>
                  <a:lnTo>
                    <a:pt x="1251" y="64"/>
                  </a:lnTo>
                  <a:lnTo>
                    <a:pt x="1252" y="63"/>
                  </a:lnTo>
                  <a:close/>
                  <a:moveTo>
                    <a:pt x="1289" y="63"/>
                  </a:moveTo>
                  <a:lnTo>
                    <a:pt x="1252" y="63"/>
                  </a:lnTo>
                  <a:lnTo>
                    <a:pt x="1251" y="64"/>
                  </a:lnTo>
                  <a:lnTo>
                    <a:pt x="1287" y="64"/>
                  </a:lnTo>
                  <a:lnTo>
                    <a:pt x="1289" y="63"/>
                  </a:lnTo>
                  <a:close/>
                  <a:moveTo>
                    <a:pt x="834" y="63"/>
                  </a:moveTo>
                  <a:lnTo>
                    <a:pt x="834" y="63"/>
                  </a:lnTo>
                  <a:lnTo>
                    <a:pt x="835" y="63"/>
                  </a:lnTo>
                  <a:lnTo>
                    <a:pt x="834" y="63"/>
                  </a:lnTo>
                  <a:close/>
                  <a:moveTo>
                    <a:pt x="1335" y="0"/>
                  </a:moveTo>
                  <a:lnTo>
                    <a:pt x="1308" y="15"/>
                  </a:lnTo>
                  <a:lnTo>
                    <a:pt x="1252" y="63"/>
                  </a:lnTo>
                  <a:lnTo>
                    <a:pt x="1289" y="63"/>
                  </a:lnTo>
                  <a:lnTo>
                    <a:pt x="1321" y="35"/>
                  </a:lnTo>
                  <a:lnTo>
                    <a:pt x="1322" y="34"/>
                  </a:lnTo>
                  <a:lnTo>
                    <a:pt x="1323" y="34"/>
                  </a:lnTo>
                  <a:lnTo>
                    <a:pt x="1341" y="24"/>
                  </a:lnTo>
                  <a:lnTo>
                    <a:pt x="1337" y="23"/>
                  </a:lnTo>
                  <a:lnTo>
                    <a:pt x="1344" y="22"/>
                  </a:lnTo>
                  <a:lnTo>
                    <a:pt x="1420" y="22"/>
                  </a:lnTo>
                  <a:lnTo>
                    <a:pt x="1367" y="2"/>
                  </a:lnTo>
                  <a:lnTo>
                    <a:pt x="1335" y="0"/>
                  </a:lnTo>
                  <a:close/>
                  <a:moveTo>
                    <a:pt x="765" y="34"/>
                  </a:moveTo>
                  <a:lnTo>
                    <a:pt x="766" y="35"/>
                  </a:lnTo>
                  <a:lnTo>
                    <a:pt x="767" y="35"/>
                  </a:lnTo>
                  <a:lnTo>
                    <a:pt x="765" y="34"/>
                  </a:lnTo>
                  <a:close/>
                  <a:moveTo>
                    <a:pt x="801" y="34"/>
                  </a:moveTo>
                  <a:lnTo>
                    <a:pt x="765" y="34"/>
                  </a:lnTo>
                  <a:lnTo>
                    <a:pt x="767" y="35"/>
                  </a:lnTo>
                  <a:lnTo>
                    <a:pt x="803" y="35"/>
                  </a:lnTo>
                  <a:lnTo>
                    <a:pt x="801" y="34"/>
                  </a:lnTo>
                  <a:close/>
                  <a:moveTo>
                    <a:pt x="1322" y="34"/>
                  </a:moveTo>
                  <a:lnTo>
                    <a:pt x="1321" y="35"/>
                  </a:lnTo>
                  <a:lnTo>
                    <a:pt x="1322" y="35"/>
                  </a:lnTo>
                  <a:lnTo>
                    <a:pt x="1322" y="34"/>
                  </a:lnTo>
                  <a:close/>
                  <a:moveTo>
                    <a:pt x="1322" y="35"/>
                  </a:moveTo>
                  <a:lnTo>
                    <a:pt x="1321" y="35"/>
                  </a:lnTo>
                  <a:lnTo>
                    <a:pt x="1322" y="35"/>
                  </a:lnTo>
                  <a:close/>
                  <a:moveTo>
                    <a:pt x="788" y="23"/>
                  </a:moveTo>
                  <a:lnTo>
                    <a:pt x="744" y="23"/>
                  </a:lnTo>
                  <a:lnTo>
                    <a:pt x="750" y="24"/>
                  </a:lnTo>
                  <a:lnTo>
                    <a:pt x="747" y="24"/>
                  </a:lnTo>
                  <a:lnTo>
                    <a:pt x="766" y="35"/>
                  </a:lnTo>
                  <a:lnTo>
                    <a:pt x="765" y="34"/>
                  </a:lnTo>
                  <a:lnTo>
                    <a:pt x="801" y="34"/>
                  </a:lnTo>
                  <a:lnTo>
                    <a:pt x="788" y="23"/>
                  </a:lnTo>
                  <a:close/>
                  <a:moveTo>
                    <a:pt x="1323" y="34"/>
                  </a:moveTo>
                  <a:lnTo>
                    <a:pt x="1322" y="34"/>
                  </a:lnTo>
                  <a:lnTo>
                    <a:pt x="1322" y="35"/>
                  </a:lnTo>
                  <a:lnTo>
                    <a:pt x="1323" y="34"/>
                  </a:lnTo>
                  <a:close/>
                  <a:moveTo>
                    <a:pt x="727" y="24"/>
                  </a:moveTo>
                  <a:lnTo>
                    <a:pt x="723" y="25"/>
                  </a:lnTo>
                  <a:lnTo>
                    <a:pt x="725" y="25"/>
                  </a:lnTo>
                  <a:lnTo>
                    <a:pt x="727" y="24"/>
                  </a:lnTo>
                  <a:close/>
                  <a:moveTo>
                    <a:pt x="725" y="25"/>
                  </a:moveTo>
                  <a:lnTo>
                    <a:pt x="723" y="25"/>
                  </a:lnTo>
                  <a:lnTo>
                    <a:pt x="725" y="25"/>
                  </a:lnTo>
                  <a:close/>
                  <a:moveTo>
                    <a:pt x="747" y="24"/>
                  </a:moveTo>
                  <a:lnTo>
                    <a:pt x="727" y="24"/>
                  </a:lnTo>
                  <a:lnTo>
                    <a:pt x="725" y="25"/>
                  </a:lnTo>
                  <a:lnTo>
                    <a:pt x="747" y="24"/>
                  </a:lnTo>
                  <a:close/>
                  <a:moveTo>
                    <a:pt x="1360" y="24"/>
                  </a:moveTo>
                  <a:lnTo>
                    <a:pt x="1362" y="25"/>
                  </a:lnTo>
                  <a:lnTo>
                    <a:pt x="1364" y="25"/>
                  </a:lnTo>
                  <a:lnTo>
                    <a:pt x="1360" y="24"/>
                  </a:lnTo>
                  <a:close/>
                  <a:moveTo>
                    <a:pt x="1420" y="22"/>
                  </a:moveTo>
                  <a:lnTo>
                    <a:pt x="1344" y="22"/>
                  </a:lnTo>
                  <a:lnTo>
                    <a:pt x="1341" y="24"/>
                  </a:lnTo>
                  <a:lnTo>
                    <a:pt x="1362" y="25"/>
                  </a:lnTo>
                  <a:lnTo>
                    <a:pt x="1360" y="24"/>
                  </a:lnTo>
                  <a:lnTo>
                    <a:pt x="1427" y="24"/>
                  </a:lnTo>
                  <a:lnTo>
                    <a:pt x="1420" y="22"/>
                  </a:lnTo>
                  <a:close/>
                  <a:moveTo>
                    <a:pt x="744" y="23"/>
                  </a:moveTo>
                  <a:lnTo>
                    <a:pt x="747" y="24"/>
                  </a:lnTo>
                  <a:lnTo>
                    <a:pt x="750" y="24"/>
                  </a:lnTo>
                  <a:lnTo>
                    <a:pt x="744" y="23"/>
                  </a:lnTo>
                  <a:close/>
                  <a:moveTo>
                    <a:pt x="1344" y="22"/>
                  </a:moveTo>
                  <a:lnTo>
                    <a:pt x="1337" y="23"/>
                  </a:lnTo>
                  <a:lnTo>
                    <a:pt x="1341" y="24"/>
                  </a:lnTo>
                  <a:lnTo>
                    <a:pt x="134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8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" y="3940"/>
              <a:ext cx="2020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" y="1892"/>
              <a:ext cx="2081" cy="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" y="4656"/>
              <a:ext cx="148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" y="5428"/>
              <a:ext cx="1840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5124"/>
              <a:ext cx="769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" y="2872"/>
              <a:ext cx="2724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6308"/>
              <a:ext cx="3096" cy="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" y="3428"/>
              <a:ext cx="3051" cy="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" y="1960"/>
              <a:ext cx="211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" y="3676"/>
              <a:ext cx="2380" cy="2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" y="7024"/>
              <a:ext cx="2212" cy="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7356"/>
              <a:ext cx="1068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6834"/>
              <a:ext cx="2733" cy="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6404"/>
              <a:ext cx="1912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1589"/>
              <a:ext cx="2915" cy="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" y="2688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6996"/>
              <a:ext cx="237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" y="1812"/>
              <a:ext cx="3983" cy="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image17.png"/>
          <p:cNvPicPr/>
          <p:nvPr/>
        </p:nvPicPr>
        <p:blipFill>
          <a:blip r:embed="rId16" cstate="print"/>
          <a:stretch>
            <a:fillRect/>
          </a:stretch>
        </p:blipFill>
        <p:spPr>
          <a:xfrm rot="5400000">
            <a:off x="5309012" y="2910223"/>
            <a:ext cx="6322448" cy="1102286"/>
          </a:xfrm>
          <a:prstGeom prst="rect">
            <a:avLst/>
          </a:prstGeom>
        </p:spPr>
      </p:pic>
      <p:pic>
        <p:nvPicPr>
          <p:cNvPr id="27" name="image17.png"/>
          <p:cNvPicPr/>
          <p:nvPr/>
        </p:nvPicPr>
        <p:blipFill>
          <a:blip r:embed="rId16" cstate="print"/>
          <a:stretch>
            <a:fillRect/>
          </a:stretch>
        </p:blipFill>
        <p:spPr>
          <a:xfrm rot="5400000">
            <a:off x="4051689" y="2932768"/>
            <a:ext cx="6322448" cy="1102286"/>
          </a:xfrm>
          <a:prstGeom prst="rect">
            <a:avLst/>
          </a:prstGeom>
        </p:spPr>
      </p:pic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7002410" y="499361"/>
            <a:ext cx="421005" cy="755650"/>
            <a:chOff x="0" y="0"/>
            <a:chExt cx="663" cy="1190"/>
          </a:xfrm>
        </p:grpSpPr>
        <p:sp>
          <p:nvSpPr>
            <p:cNvPr id="29" name="AutoShape 43"/>
            <p:cNvSpPr>
              <a:spLocks/>
            </p:cNvSpPr>
            <p:nvPr/>
          </p:nvSpPr>
          <p:spPr bwMode="auto">
            <a:xfrm>
              <a:off x="0" y="0"/>
              <a:ext cx="663" cy="1190"/>
            </a:xfrm>
            <a:custGeom>
              <a:avLst/>
              <a:gdLst>
                <a:gd name="T0" fmla="*/ 15 w 663"/>
                <a:gd name="T1" fmla="*/ 1159 h 1190"/>
                <a:gd name="T2" fmla="*/ 347 w 663"/>
                <a:gd name="T3" fmla="*/ 307 h 1190"/>
                <a:gd name="T4" fmla="*/ 632 w 663"/>
                <a:gd name="T5" fmla="*/ 1172 h 1190"/>
                <a:gd name="T6" fmla="*/ 30 w 663"/>
                <a:gd name="T7" fmla="*/ 1174 h 1190"/>
                <a:gd name="T8" fmla="*/ 198 w 663"/>
                <a:gd name="T9" fmla="*/ 1172 h 1190"/>
                <a:gd name="T10" fmla="*/ 647 w 663"/>
                <a:gd name="T11" fmla="*/ 135 h 1190"/>
                <a:gd name="T12" fmla="*/ 346 w 663"/>
                <a:gd name="T13" fmla="*/ 303 h 1190"/>
                <a:gd name="T14" fmla="*/ 347 w 663"/>
                <a:gd name="T15" fmla="*/ 307 h 1190"/>
                <a:gd name="T16" fmla="*/ 463 w 663"/>
                <a:gd name="T17" fmla="*/ 1159 h 1190"/>
                <a:gd name="T18" fmla="*/ 632 w 663"/>
                <a:gd name="T19" fmla="*/ 1172 h 1190"/>
                <a:gd name="T20" fmla="*/ 15 w 663"/>
                <a:gd name="T21" fmla="*/ 135 h 1190"/>
                <a:gd name="T22" fmla="*/ 30 w 663"/>
                <a:gd name="T23" fmla="*/ 135 h 1190"/>
                <a:gd name="T24" fmla="*/ 320 w 663"/>
                <a:gd name="T25" fmla="*/ 120 h 1190"/>
                <a:gd name="T26" fmla="*/ 320 w 663"/>
                <a:gd name="T27" fmla="*/ 68 h 1190"/>
                <a:gd name="T28" fmla="*/ 373 w 663"/>
                <a:gd name="T29" fmla="*/ 120 h 1190"/>
                <a:gd name="T30" fmla="*/ 491 w 663"/>
                <a:gd name="T31" fmla="*/ 53 h 1190"/>
                <a:gd name="T32" fmla="*/ 529 w 663"/>
                <a:gd name="T33" fmla="*/ 105 h 1190"/>
                <a:gd name="T34" fmla="*/ 662 w 663"/>
                <a:gd name="T35" fmla="*/ 105 h 1190"/>
                <a:gd name="T36" fmla="*/ 119 w 663"/>
                <a:gd name="T37" fmla="*/ 68 h 1190"/>
                <a:gd name="T38" fmla="*/ 201 w 663"/>
                <a:gd name="T39" fmla="*/ 105 h 1190"/>
                <a:gd name="T40" fmla="*/ 290 w 663"/>
                <a:gd name="T41" fmla="*/ 120 h 1190"/>
                <a:gd name="T42" fmla="*/ 305 w 663"/>
                <a:gd name="T43" fmla="*/ 83 h 1190"/>
                <a:gd name="T44" fmla="*/ 373 w 663"/>
                <a:gd name="T45" fmla="*/ 105 h 1190"/>
                <a:gd name="T46" fmla="*/ 461 w 663"/>
                <a:gd name="T47" fmla="*/ 120 h 1190"/>
                <a:gd name="T48" fmla="*/ 476 w 663"/>
                <a:gd name="T49" fmla="*/ 83 h 1190"/>
                <a:gd name="T50" fmla="*/ 544 w 663"/>
                <a:gd name="T51" fmla="*/ 105 h 1190"/>
                <a:gd name="T52" fmla="*/ 12 w 663"/>
                <a:gd name="T53" fmla="*/ 12 h 1190"/>
                <a:gd name="T54" fmla="*/ 15 w 663"/>
                <a:gd name="T55" fmla="*/ 53 h 1190"/>
                <a:gd name="T56" fmla="*/ 29 w 663"/>
                <a:gd name="T57" fmla="*/ 40 h 1190"/>
                <a:gd name="T58" fmla="*/ 40 w 663"/>
                <a:gd name="T59" fmla="*/ 29 h 1190"/>
                <a:gd name="T60" fmla="*/ 622 w 663"/>
                <a:gd name="T61" fmla="*/ 0 h 1190"/>
                <a:gd name="T62" fmla="*/ 149 w 663"/>
                <a:gd name="T63" fmla="*/ 53 h 1190"/>
                <a:gd name="T64" fmla="*/ 201 w 663"/>
                <a:gd name="T65" fmla="*/ 83 h 1190"/>
                <a:gd name="T66" fmla="*/ 320 w 663"/>
                <a:gd name="T67" fmla="*/ 68 h 1190"/>
                <a:gd name="T68" fmla="*/ 373 w 663"/>
                <a:gd name="T69" fmla="*/ 83 h 1190"/>
                <a:gd name="T70" fmla="*/ 491 w 663"/>
                <a:gd name="T71" fmla="*/ 68 h 1190"/>
                <a:gd name="T72" fmla="*/ 632 w 663"/>
                <a:gd name="T73" fmla="*/ 68 h 1190"/>
                <a:gd name="T74" fmla="*/ 30 w 663"/>
                <a:gd name="T75" fmla="*/ 68 h 1190"/>
                <a:gd name="T76" fmla="*/ 632 w 663"/>
                <a:gd name="T77" fmla="*/ 44 h 1190"/>
                <a:gd name="T78" fmla="*/ 30 w 663"/>
                <a:gd name="T79" fmla="*/ 44 h 1190"/>
                <a:gd name="T80" fmla="*/ 662 w 663"/>
                <a:gd name="T81" fmla="*/ 41 h 1190"/>
                <a:gd name="T82" fmla="*/ 632 w 663"/>
                <a:gd name="T83" fmla="*/ 41 h 1190"/>
                <a:gd name="T84" fmla="*/ 30 w 663"/>
                <a:gd name="T85" fmla="*/ 43 h 1190"/>
                <a:gd name="T86" fmla="*/ 29 w 663"/>
                <a:gd name="T87" fmla="*/ 40 h 1190"/>
                <a:gd name="T88" fmla="*/ 661 w 663"/>
                <a:gd name="T89" fmla="*/ 34 h 1190"/>
                <a:gd name="T90" fmla="*/ 32 w 663"/>
                <a:gd name="T91" fmla="*/ 35 h 1190"/>
                <a:gd name="T92" fmla="*/ 629 w 663"/>
                <a:gd name="T93" fmla="*/ 34 h 1190"/>
                <a:gd name="T94" fmla="*/ 32 w 663"/>
                <a:gd name="T95" fmla="*/ 35 h 1190"/>
                <a:gd name="T96" fmla="*/ 627 w 663"/>
                <a:gd name="T97" fmla="*/ 32 h 1190"/>
                <a:gd name="T98" fmla="*/ 661 w 663"/>
                <a:gd name="T99" fmla="*/ 32 h 1190"/>
                <a:gd name="T100" fmla="*/ 627 w 663"/>
                <a:gd name="T101" fmla="*/ 32 h 1190"/>
                <a:gd name="T102" fmla="*/ 37 w 663"/>
                <a:gd name="T103" fmla="*/ 31 h 1190"/>
                <a:gd name="T104" fmla="*/ 625 w 663"/>
                <a:gd name="T105" fmla="*/ 31 h 1190"/>
                <a:gd name="T106" fmla="*/ 660 w 663"/>
                <a:gd name="T107" fmla="*/ 29 h 1190"/>
                <a:gd name="T108" fmla="*/ 623 w 663"/>
                <a:gd name="T109" fmla="*/ 30 h 1190"/>
                <a:gd name="T110" fmla="*/ 45 w 663"/>
                <a:gd name="T111" fmla="*/ 30 h 1190"/>
                <a:gd name="T112" fmla="*/ 620 w 663"/>
                <a:gd name="T113" fmla="*/ 3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3" h="1190">
                  <a:moveTo>
                    <a:pt x="119" y="105"/>
                  </a:moveTo>
                  <a:lnTo>
                    <a:pt x="0" y="105"/>
                  </a:lnTo>
                  <a:lnTo>
                    <a:pt x="0" y="1189"/>
                  </a:lnTo>
                  <a:lnTo>
                    <a:pt x="226" y="1189"/>
                  </a:lnTo>
                  <a:lnTo>
                    <a:pt x="228" y="1174"/>
                  </a:lnTo>
                  <a:lnTo>
                    <a:pt x="30" y="1174"/>
                  </a:lnTo>
                  <a:lnTo>
                    <a:pt x="15" y="1159"/>
                  </a:lnTo>
                  <a:lnTo>
                    <a:pt x="30" y="1159"/>
                  </a:lnTo>
                  <a:lnTo>
                    <a:pt x="30" y="135"/>
                  </a:lnTo>
                  <a:lnTo>
                    <a:pt x="15" y="135"/>
                  </a:lnTo>
                  <a:lnTo>
                    <a:pt x="30" y="120"/>
                  </a:lnTo>
                  <a:lnTo>
                    <a:pt x="119" y="120"/>
                  </a:lnTo>
                  <a:lnTo>
                    <a:pt x="119" y="105"/>
                  </a:lnTo>
                  <a:close/>
                  <a:moveTo>
                    <a:pt x="347" y="307"/>
                  </a:moveTo>
                  <a:lnTo>
                    <a:pt x="346" y="307"/>
                  </a:lnTo>
                  <a:lnTo>
                    <a:pt x="331" y="416"/>
                  </a:lnTo>
                  <a:lnTo>
                    <a:pt x="436" y="1189"/>
                  </a:lnTo>
                  <a:lnTo>
                    <a:pt x="662" y="1189"/>
                  </a:lnTo>
                  <a:lnTo>
                    <a:pt x="662" y="1174"/>
                  </a:lnTo>
                  <a:lnTo>
                    <a:pt x="632" y="1174"/>
                  </a:lnTo>
                  <a:lnTo>
                    <a:pt x="632" y="1172"/>
                  </a:lnTo>
                  <a:lnTo>
                    <a:pt x="465" y="1172"/>
                  </a:lnTo>
                  <a:lnTo>
                    <a:pt x="450" y="1159"/>
                  </a:lnTo>
                  <a:lnTo>
                    <a:pt x="463" y="1159"/>
                  </a:lnTo>
                  <a:lnTo>
                    <a:pt x="347" y="307"/>
                  </a:lnTo>
                  <a:close/>
                  <a:moveTo>
                    <a:pt x="30" y="1159"/>
                  </a:moveTo>
                  <a:lnTo>
                    <a:pt x="15" y="1159"/>
                  </a:lnTo>
                  <a:lnTo>
                    <a:pt x="30" y="1174"/>
                  </a:lnTo>
                  <a:lnTo>
                    <a:pt x="30" y="1159"/>
                  </a:lnTo>
                  <a:close/>
                  <a:moveTo>
                    <a:pt x="199" y="1159"/>
                  </a:moveTo>
                  <a:lnTo>
                    <a:pt x="30" y="1159"/>
                  </a:lnTo>
                  <a:lnTo>
                    <a:pt x="30" y="1174"/>
                  </a:lnTo>
                  <a:lnTo>
                    <a:pt x="228" y="1174"/>
                  </a:lnTo>
                  <a:lnTo>
                    <a:pt x="228" y="1172"/>
                  </a:lnTo>
                  <a:lnTo>
                    <a:pt x="198" y="1172"/>
                  </a:lnTo>
                  <a:lnTo>
                    <a:pt x="199" y="1159"/>
                  </a:lnTo>
                  <a:close/>
                  <a:moveTo>
                    <a:pt x="632" y="120"/>
                  </a:moveTo>
                  <a:lnTo>
                    <a:pt x="632" y="1174"/>
                  </a:lnTo>
                  <a:lnTo>
                    <a:pt x="647" y="1159"/>
                  </a:lnTo>
                  <a:lnTo>
                    <a:pt x="662" y="1159"/>
                  </a:lnTo>
                  <a:lnTo>
                    <a:pt x="662" y="135"/>
                  </a:lnTo>
                  <a:lnTo>
                    <a:pt x="647" y="135"/>
                  </a:lnTo>
                  <a:lnTo>
                    <a:pt x="632" y="120"/>
                  </a:lnTo>
                  <a:close/>
                  <a:moveTo>
                    <a:pt x="662" y="1159"/>
                  </a:moveTo>
                  <a:lnTo>
                    <a:pt x="647" y="1159"/>
                  </a:lnTo>
                  <a:lnTo>
                    <a:pt x="632" y="1174"/>
                  </a:lnTo>
                  <a:lnTo>
                    <a:pt x="662" y="1174"/>
                  </a:lnTo>
                  <a:lnTo>
                    <a:pt x="662" y="1159"/>
                  </a:lnTo>
                  <a:close/>
                  <a:moveTo>
                    <a:pt x="346" y="303"/>
                  </a:moveTo>
                  <a:lnTo>
                    <a:pt x="316" y="303"/>
                  </a:lnTo>
                  <a:lnTo>
                    <a:pt x="198" y="1172"/>
                  </a:lnTo>
                  <a:lnTo>
                    <a:pt x="213" y="1159"/>
                  </a:lnTo>
                  <a:lnTo>
                    <a:pt x="230" y="1159"/>
                  </a:lnTo>
                  <a:lnTo>
                    <a:pt x="331" y="416"/>
                  </a:lnTo>
                  <a:lnTo>
                    <a:pt x="316" y="307"/>
                  </a:lnTo>
                  <a:lnTo>
                    <a:pt x="347" y="307"/>
                  </a:lnTo>
                  <a:lnTo>
                    <a:pt x="346" y="303"/>
                  </a:lnTo>
                  <a:close/>
                  <a:moveTo>
                    <a:pt x="230" y="1159"/>
                  </a:moveTo>
                  <a:lnTo>
                    <a:pt x="213" y="1159"/>
                  </a:lnTo>
                  <a:lnTo>
                    <a:pt x="198" y="1172"/>
                  </a:lnTo>
                  <a:lnTo>
                    <a:pt x="228" y="1172"/>
                  </a:lnTo>
                  <a:lnTo>
                    <a:pt x="230" y="1159"/>
                  </a:lnTo>
                  <a:close/>
                  <a:moveTo>
                    <a:pt x="463" y="1159"/>
                  </a:moveTo>
                  <a:lnTo>
                    <a:pt x="450" y="1159"/>
                  </a:lnTo>
                  <a:lnTo>
                    <a:pt x="465" y="1172"/>
                  </a:lnTo>
                  <a:lnTo>
                    <a:pt x="463" y="1159"/>
                  </a:lnTo>
                  <a:close/>
                  <a:moveTo>
                    <a:pt x="632" y="1159"/>
                  </a:moveTo>
                  <a:lnTo>
                    <a:pt x="463" y="1159"/>
                  </a:lnTo>
                  <a:lnTo>
                    <a:pt x="465" y="1172"/>
                  </a:lnTo>
                  <a:lnTo>
                    <a:pt x="632" y="1172"/>
                  </a:lnTo>
                  <a:lnTo>
                    <a:pt x="632" y="1159"/>
                  </a:lnTo>
                  <a:close/>
                  <a:moveTo>
                    <a:pt x="346" y="307"/>
                  </a:moveTo>
                  <a:lnTo>
                    <a:pt x="316" y="307"/>
                  </a:lnTo>
                  <a:lnTo>
                    <a:pt x="331" y="416"/>
                  </a:lnTo>
                  <a:lnTo>
                    <a:pt x="346" y="307"/>
                  </a:lnTo>
                  <a:close/>
                  <a:moveTo>
                    <a:pt x="30" y="120"/>
                  </a:moveTo>
                  <a:lnTo>
                    <a:pt x="15" y="135"/>
                  </a:lnTo>
                  <a:lnTo>
                    <a:pt x="30" y="135"/>
                  </a:lnTo>
                  <a:lnTo>
                    <a:pt x="30" y="120"/>
                  </a:lnTo>
                  <a:close/>
                  <a:moveTo>
                    <a:pt x="149" y="105"/>
                  </a:moveTo>
                  <a:lnTo>
                    <a:pt x="134" y="105"/>
                  </a:lnTo>
                  <a:lnTo>
                    <a:pt x="119" y="120"/>
                  </a:lnTo>
                  <a:lnTo>
                    <a:pt x="30" y="120"/>
                  </a:lnTo>
                  <a:lnTo>
                    <a:pt x="30" y="135"/>
                  </a:lnTo>
                  <a:lnTo>
                    <a:pt x="149" y="135"/>
                  </a:lnTo>
                  <a:lnTo>
                    <a:pt x="149" y="105"/>
                  </a:lnTo>
                  <a:close/>
                  <a:moveTo>
                    <a:pt x="320" y="53"/>
                  </a:moveTo>
                  <a:lnTo>
                    <a:pt x="171" y="53"/>
                  </a:lnTo>
                  <a:lnTo>
                    <a:pt x="171" y="135"/>
                  </a:lnTo>
                  <a:lnTo>
                    <a:pt x="320" y="135"/>
                  </a:lnTo>
                  <a:lnTo>
                    <a:pt x="320" y="120"/>
                  </a:lnTo>
                  <a:lnTo>
                    <a:pt x="201" y="120"/>
                  </a:lnTo>
                  <a:lnTo>
                    <a:pt x="186" y="105"/>
                  </a:lnTo>
                  <a:lnTo>
                    <a:pt x="201" y="105"/>
                  </a:lnTo>
                  <a:lnTo>
                    <a:pt x="201" y="83"/>
                  </a:lnTo>
                  <a:lnTo>
                    <a:pt x="186" y="83"/>
                  </a:lnTo>
                  <a:lnTo>
                    <a:pt x="201" y="68"/>
                  </a:lnTo>
                  <a:lnTo>
                    <a:pt x="320" y="68"/>
                  </a:lnTo>
                  <a:lnTo>
                    <a:pt x="320" y="53"/>
                  </a:lnTo>
                  <a:close/>
                  <a:moveTo>
                    <a:pt x="491" y="53"/>
                  </a:moveTo>
                  <a:lnTo>
                    <a:pt x="343" y="53"/>
                  </a:lnTo>
                  <a:lnTo>
                    <a:pt x="343" y="135"/>
                  </a:lnTo>
                  <a:lnTo>
                    <a:pt x="491" y="135"/>
                  </a:lnTo>
                  <a:lnTo>
                    <a:pt x="491" y="120"/>
                  </a:lnTo>
                  <a:lnTo>
                    <a:pt x="373" y="120"/>
                  </a:lnTo>
                  <a:lnTo>
                    <a:pt x="358" y="105"/>
                  </a:lnTo>
                  <a:lnTo>
                    <a:pt x="373" y="105"/>
                  </a:lnTo>
                  <a:lnTo>
                    <a:pt x="373" y="83"/>
                  </a:lnTo>
                  <a:lnTo>
                    <a:pt x="358" y="83"/>
                  </a:lnTo>
                  <a:lnTo>
                    <a:pt x="373" y="68"/>
                  </a:lnTo>
                  <a:lnTo>
                    <a:pt x="491" y="68"/>
                  </a:lnTo>
                  <a:lnTo>
                    <a:pt x="491" y="53"/>
                  </a:lnTo>
                  <a:close/>
                  <a:moveTo>
                    <a:pt x="632" y="53"/>
                  </a:moveTo>
                  <a:lnTo>
                    <a:pt x="514" y="53"/>
                  </a:lnTo>
                  <a:lnTo>
                    <a:pt x="514" y="135"/>
                  </a:lnTo>
                  <a:lnTo>
                    <a:pt x="632" y="135"/>
                  </a:lnTo>
                  <a:lnTo>
                    <a:pt x="632" y="120"/>
                  </a:lnTo>
                  <a:lnTo>
                    <a:pt x="544" y="120"/>
                  </a:lnTo>
                  <a:lnTo>
                    <a:pt x="529" y="105"/>
                  </a:lnTo>
                  <a:lnTo>
                    <a:pt x="544" y="105"/>
                  </a:lnTo>
                  <a:lnTo>
                    <a:pt x="544" y="83"/>
                  </a:lnTo>
                  <a:lnTo>
                    <a:pt x="529" y="83"/>
                  </a:lnTo>
                  <a:lnTo>
                    <a:pt x="544" y="68"/>
                  </a:lnTo>
                  <a:lnTo>
                    <a:pt x="632" y="68"/>
                  </a:lnTo>
                  <a:lnTo>
                    <a:pt x="632" y="53"/>
                  </a:lnTo>
                  <a:close/>
                  <a:moveTo>
                    <a:pt x="662" y="105"/>
                  </a:moveTo>
                  <a:lnTo>
                    <a:pt x="544" y="105"/>
                  </a:lnTo>
                  <a:lnTo>
                    <a:pt x="544" y="120"/>
                  </a:lnTo>
                  <a:lnTo>
                    <a:pt x="632" y="120"/>
                  </a:lnTo>
                  <a:lnTo>
                    <a:pt x="647" y="135"/>
                  </a:lnTo>
                  <a:lnTo>
                    <a:pt x="662" y="135"/>
                  </a:lnTo>
                  <a:lnTo>
                    <a:pt x="662" y="105"/>
                  </a:lnTo>
                  <a:close/>
                  <a:moveTo>
                    <a:pt x="119" y="68"/>
                  </a:moveTo>
                  <a:lnTo>
                    <a:pt x="119" y="120"/>
                  </a:lnTo>
                  <a:lnTo>
                    <a:pt x="134" y="105"/>
                  </a:lnTo>
                  <a:lnTo>
                    <a:pt x="149" y="105"/>
                  </a:lnTo>
                  <a:lnTo>
                    <a:pt x="149" y="83"/>
                  </a:lnTo>
                  <a:lnTo>
                    <a:pt x="134" y="83"/>
                  </a:lnTo>
                  <a:lnTo>
                    <a:pt x="119" y="68"/>
                  </a:lnTo>
                  <a:close/>
                  <a:moveTo>
                    <a:pt x="201" y="105"/>
                  </a:moveTo>
                  <a:lnTo>
                    <a:pt x="186" y="105"/>
                  </a:lnTo>
                  <a:lnTo>
                    <a:pt x="201" y="120"/>
                  </a:lnTo>
                  <a:lnTo>
                    <a:pt x="201" y="105"/>
                  </a:lnTo>
                  <a:close/>
                  <a:moveTo>
                    <a:pt x="290" y="105"/>
                  </a:moveTo>
                  <a:lnTo>
                    <a:pt x="201" y="105"/>
                  </a:lnTo>
                  <a:lnTo>
                    <a:pt x="201" y="120"/>
                  </a:lnTo>
                  <a:lnTo>
                    <a:pt x="290" y="120"/>
                  </a:lnTo>
                  <a:lnTo>
                    <a:pt x="290" y="105"/>
                  </a:lnTo>
                  <a:close/>
                  <a:moveTo>
                    <a:pt x="290" y="68"/>
                  </a:moveTo>
                  <a:lnTo>
                    <a:pt x="290" y="120"/>
                  </a:lnTo>
                  <a:lnTo>
                    <a:pt x="305" y="105"/>
                  </a:lnTo>
                  <a:lnTo>
                    <a:pt x="320" y="105"/>
                  </a:lnTo>
                  <a:lnTo>
                    <a:pt x="320" y="83"/>
                  </a:lnTo>
                  <a:lnTo>
                    <a:pt x="305" y="83"/>
                  </a:lnTo>
                  <a:lnTo>
                    <a:pt x="290" y="68"/>
                  </a:lnTo>
                  <a:close/>
                  <a:moveTo>
                    <a:pt x="320" y="105"/>
                  </a:moveTo>
                  <a:lnTo>
                    <a:pt x="305" y="105"/>
                  </a:lnTo>
                  <a:lnTo>
                    <a:pt x="290" y="120"/>
                  </a:lnTo>
                  <a:lnTo>
                    <a:pt x="320" y="120"/>
                  </a:lnTo>
                  <a:lnTo>
                    <a:pt x="320" y="105"/>
                  </a:lnTo>
                  <a:close/>
                  <a:moveTo>
                    <a:pt x="373" y="105"/>
                  </a:moveTo>
                  <a:lnTo>
                    <a:pt x="358" y="105"/>
                  </a:lnTo>
                  <a:lnTo>
                    <a:pt x="373" y="120"/>
                  </a:lnTo>
                  <a:lnTo>
                    <a:pt x="373" y="105"/>
                  </a:lnTo>
                  <a:close/>
                  <a:moveTo>
                    <a:pt x="461" y="105"/>
                  </a:moveTo>
                  <a:lnTo>
                    <a:pt x="373" y="105"/>
                  </a:lnTo>
                  <a:lnTo>
                    <a:pt x="373" y="120"/>
                  </a:lnTo>
                  <a:lnTo>
                    <a:pt x="461" y="120"/>
                  </a:lnTo>
                  <a:lnTo>
                    <a:pt x="461" y="105"/>
                  </a:lnTo>
                  <a:close/>
                  <a:moveTo>
                    <a:pt x="461" y="68"/>
                  </a:moveTo>
                  <a:lnTo>
                    <a:pt x="461" y="120"/>
                  </a:lnTo>
                  <a:lnTo>
                    <a:pt x="476" y="105"/>
                  </a:lnTo>
                  <a:lnTo>
                    <a:pt x="491" y="105"/>
                  </a:lnTo>
                  <a:lnTo>
                    <a:pt x="491" y="83"/>
                  </a:lnTo>
                  <a:lnTo>
                    <a:pt x="476" y="83"/>
                  </a:lnTo>
                  <a:lnTo>
                    <a:pt x="461" y="68"/>
                  </a:lnTo>
                  <a:close/>
                  <a:moveTo>
                    <a:pt x="491" y="105"/>
                  </a:moveTo>
                  <a:lnTo>
                    <a:pt x="476" y="105"/>
                  </a:lnTo>
                  <a:lnTo>
                    <a:pt x="461" y="120"/>
                  </a:lnTo>
                  <a:lnTo>
                    <a:pt x="491" y="120"/>
                  </a:lnTo>
                  <a:lnTo>
                    <a:pt x="491" y="105"/>
                  </a:lnTo>
                  <a:close/>
                  <a:moveTo>
                    <a:pt x="544" y="105"/>
                  </a:moveTo>
                  <a:lnTo>
                    <a:pt x="529" y="105"/>
                  </a:lnTo>
                  <a:lnTo>
                    <a:pt x="544" y="120"/>
                  </a:lnTo>
                  <a:lnTo>
                    <a:pt x="544" y="105"/>
                  </a:lnTo>
                  <a:close/>
                  <a:moveTo>
                    <a:pt x="622" y="0"/>
                  </a:moveTo>
                  <a:lnTo>
                    <a:pt x="40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0" y="83"/>
                  </a:lnTo>
                  <a:lnTo>
                    <a:pt x="119" y="83"/>
                  </a:lnTo>
                  <a:lnTo>
                    <a:pt x="119" y="68"/>
                  </a:lnTo>
                  <a:lnTo>
                    <a:pt x="30" y="68"/>
                  </a:lnTo>
                  <a:lnTo>
                    <a:pt x="15" y="53"/>
                  </a:lnTo>
                  <a:lnTo>
                    <a:pt x="30" y="53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40" y="29"/>
                  </a:lnTo>
                  <a:lnTo>
                    <a:pt x="623" y="29"/>
                  </a:lnTo>
                  <a:lnTo>
                    <a:pt x="622" y="29"/>
                  </a:lnTo>
                  <a:lnTo>
                    <a:pt x="660" y="29"/>
                  </a:lnTo>
                  <a:lnTo>
                    <a:pt x="659" y="25"/>
                  </a:lnTo>
                  <a:lnTo>
                    <a:pt x="650" y="12"/>
                  </a:lnTo>
                  <a:lnTo>
                    <a:pt x="638" y="3"/>
                  </a:lnTo>
                  <a:lnTo>
                    <a:pt x="622" y="0"/>
                  </a:lnTo>
                  <a:close/>
                  <a:moveTo>
                    <a:pt x="149" y="53"/>
                  </a:moveTo>
                  <a:lnTo>
                    <a:pt x="30" y="53"/>
                  </a:lnTo>
                  <a:lnTo>
                    <a:pt x="30" y="68"/>
                  </a:lnTo>
                  <a:lnTo>
                    <a:pt x="119" y="68"/>
                  </a:lnTo>
                  <a:lnTo>
                    <a:pt x="134" y="83"/>
                  </a:lnTo>
                  <a:lnTo>
                    <a:pt x="149" y="83"/>
                  </a:lnTo>
                  <a:lnTo>
                    <a:pt x="149" y="53"/>
                  </a:lnTo>
                  <a:close/>
                  <a:moveTo>
                    <a:pt x="201" y="68"/>
                  </a:moveTo>
                  <a:lnTo>
                    <a:pt x="186" y="83"/>
                  </a:lnTo>
                  <a:lnTo>
                    <a:pt x="201" y="83"/>
                  </a:lnTo>
                  <a:lnTo>
                    <a:pt x="201" y="68"/>
                  </a:lnTo>
                  <a:close/>
                  <a:moveTo>
                    <a:pt x="290" y="68"/>
                  </a:moveTo>
                  <a:lnTo>
                    <a:pt x="201" y="68"/>
                  </a:lnTo>
                  <a:lnTo>
                    <a:pt x="201" y="83"/>
                  </a:lnTo>
                  <a:lnTo>
                    <a:pt x="290" y="83"/>
                  </a:lnTo>
                  <a:lnTo>
                    <a:pt x="290" y="68"/>
                  </a:lnTo>
                  <a:close/>
                  <a:moveTo>
                    <a:pt x="320" y="68"/>
                  </a:moveTo>
                  <a:lnTo>
                    <a:pt x="290" y="68"/>
                  </a:lnTo>
                  <a:lnTo>
                    <a:pt x="305" y="83"/>
                  </a:lnTo>
                  <a:lnTo>
                    <a:pt x="320" y="83"/>
                  </a:lnTo>
                  <a:lnTo>
                    <a:pt x="320" y="68"/>
                  </a:lnTo>
                  <a:close/>
                  <a:moveTo>
                    <a:pt x="373" y="68"/>
                  </a:moveTo>
                  <a:lnTo>
                    <a:pt x="358" y="83"/>
                  </a:lnTo>
                  <a:lnTo>
                    <a:pt x="373" y="83"/>
                  </a:lnTo>
                  <a:lnTo>
                    <a:pt x="373" y="68"/>
                  </a:lnTo>
                  <a:close/>
                  <a:moveTo>
                    <a:pt x="461" y="68"/>
                  </a:moveTo>
                  <a:lnTo>
                    <a:pt x="373" y="68"/>
                  </a:lnTo>
                  <a:lnTo>
                    <a:pt x="373" y="83"/>
                  </a:lnTo>
                  <a:lnTo>
                    <a:pt x="461" y="83"/>
                  </a:lnTo>
                  <a:lnTo>
                    <a:pt x="461" y="68"/>
                  </a:lnTo>
                  <a:close/>
                  <a:moveTo>
                    <a:pt x="491" y="68"/>
                  </a:moveTo>
                  <a:lnTo>
                    <a:pt x="461" y="68"/>
                  </a:lnTo>
                  <a:lnTo>
                    <a:pt x="476" y="83"/>
                  </a:lnTo>
                  <a:lnTo>
                    <a:pt x="491" y="83"/>
                  </a:lnTo>
                  <a:lnTo>
                    <a:pt x="491" y="68"/>
                  </a:lnTo>
                  <a:close/>
                  <a:moveTo>
                    <a:pt x="544" y="68"/>
                  </a:moveTo>
                  <a:lnTo>
                    <a:pt x="529" y="83"/>
                  </a:lnTo>
                  <a:lnTo>
                    <a:pt x="544" y="83"/>
                  </a:lnTo>
                  <a:lnTo>
                    <a:pt x="544" y="68"/>
                  </a:lnTo>
                  <a:close/>
                  <a:moveTo>
                    <a:pt x="662" y="53"/>
                  </a:moveTo>
                  <a:lnTo>
                    <a:pt x="647" y="53"/>
                  </a:lnTo>
                  <a:lnTo>
                    <a:pt x="632" y="68"/>
                  </a:lnTo>
                  <a:lnTo>
                    <a:pt x="544" y="68"/>
                  </a:lnTo>
                  <a:lnTo>
                    <a:pt x="544" y="83"/>
                  </a:lnTo>
                  <a:lnTo>
                    <a:pt x="662" y="83"/>
                  </a:lnTo>
                  <a:lnTo>
                    <a:pt x="662" y="53"/>
                  </a:lnTo>
                  <a:close/>
                  <a:moveTo>
                    <a:pt x="30" y="53"/>
                  </a:moveTo>
                  <a:lnTo>
                    <a:pt x="15" y="53"/>
                  </a:lnTo>
                  <a:lnTo>
                    <a:pt x="30" y="68"/>
                  </a:lnTo>
                  <a:lnTo>
                    <a:pt x="30" y="53"/>
                  </a:lnTo>
                  <a:close/>
                  <a:moveTo>
                    <a:pt x="632" y="43"/>
                  </a:moveTo>
                  <a:lnTo>
                    <a:pt x="632" y="68"/>
                  </a:lnTo>
                  <a:lnTo>
                    <a:pt x="647" y="53"/>
                  </a:lnTo>
                  <a:lnTo>
                    <a:pt x="662" y="53"/>
                  </a:lnTo>
                  <a:lnTo>
                    <a:pt x="662" y="44"/>
                  </a:lnTo>
                  <a:lnTo>
                    <a:pt x="632" y="44"/>
                  </a:lnTo>
                  <a:lnTo>
                    <a:pt x="632" y="43"/>
                  </a:lnTo>
                  <a:close/>
                  <a:moveTo>
                    <a:pt x="30" y="41"/>
                  </a:moveTo>
                  <a:lnTo>
                    <a:pt x="30" y="44"/>
                  </a:lnTo>
                  <a:lnTo>
                    <a:pt x="30" y="43"/>
                  </a:lnTo>
                  <a:lnTo>
                    <a:pt x="30" y="41"/>
                  </a:lnTo>
                  <a:close/>
                  <a:moveTo>
                    <a:pt x="30" y="43"/>
                  </a:moveTo>
                  <a:lnTo>
                    <a:pt x="30" y="44"/>
                  </a:lnTo>
                  <a:lnTo>
                    <a:pt x="30" y="43"/>
                  </a:lnTo>
                  <a:close/>
                  <a:moveTo>
                    <a:pt x="632" y="41"/>
                  </a:moveTo>
                  <a:lnTo>
                    <a:pt x="632" y="43"/>
                  </a:lnTo>
                  <a:lnTo>
                    <a:pt x="632" y="44"/>
                  </a:lnTo>
                  <a:lnTo>
                    <a:pt x="632" y="41"/>
                  </a:lnTo>
                  <a:close/>
                  <a:moveTo>
                    <a:pt x="662" y="41"/>
                  </a:moveTo>
                  <a:lnTo>
                    <a:pt x="632" y="41"/>
                  </a:lnTo>
                  <a:lnTo>
                    <a:pt x="632" y="44"/>
                  </a:lnTo>
                  <a:lnTo>
                    <a:pt x="662" y="44"/>
                  </a:lnTo>
                  <a:lnTo>
                    <a:pt x="662" y="41"/>
                  </a:lnTo>
                  <a:close/>
                  <a:moveTo>
                    <a:pt x="631" y="37"/>
                  </a:moveTo>
                  <a:lnTo>
                    <a:pt x="632" y="43"/>
                  </a:lnTo>
                  <a:lnTo>
                    <a:pt x="632" y="41"/>
                  </a:lnTo>
                  <a:lnTo>
                    <a:pt x="662" y="41"/>
                  </a:lnTo>
                  <a:lnTo>
                    <a:pt x="662" y="40"/>
                  </a:lnTo>
                  <a:lnTo>
                    <a:pt x="633" y="40"/>
                  </a:lnTo>
                  <a:lnTo>
                    <a:pt x="631" y="37"/>
                  </a:lnTo>
                  <a:close/>
                  <a:moveTo>
                    <a:pt x="30" y="41"/>
                  </a:moveTo>
                  <a:lnTo>
                    <a:pt x="30" y="41"/>
                  </a:lnTo>
                  <a:lnTo>
                    <a:pt x="30" y="43"/>
                  </a:lnTo>
                  <a:lnTo>
                    <a:pt x="30" y="41"/>
                  </a:lnTo>
                  <a:close/>
                  <a:moveTo>
                    <a:pt x="32" y="34"/>
                  </a:moveTo>
                  <a:lnTo>
                    <a:pt x="29" y="40"/>
                  </a:lnTo>
                  <a:lnTo>
                    <a:pt x="31" y="37"/>
                  </a:lnTo>
                  <a:lnTo>
                    <a:pt x="32" y="34"/>
                  </a:lnTo>
                  <a:close/>
                  <a:moveTo>
                    <a:pt x="31" y="37"/>
                  </a:moveTo>
                  <a:lnTo>
                    <a:pt x="29" y="40"/>
                  </a:lnTo>
                  <a:lnTo>
                    <a:pt x="31" y="40"/>
                  </a:lnTo>
                  <a:lnTo>
                    <a:pt x="31" y="37"/>
                  </a:lnTo>
                  <a:close/>
                  <a:moveTo>
                    <a:pt x="630" y="34"/>
                  </a:moveTo>
                  <a:lnTo>
                    <a:pt x="631" y="37"/>
                  </a:lnTo>
                  <a:lnTo>
                    <a:pt x="633" y="40"/>
                  </a:lnTo>
                  <a:lnTo>
                    <a:pt x="630" y="34"/>
                  </a:lnTo>
                  <a:close/>
                  <a:moveTo>
                    <a:pt x="661" y="34"/>
                  </a:moveTo>
                  <a:lnTo>
                    <a:pt x="630" y="34"/>
                  </a:lnTo>
                  <a:lnTo>
                    <a:pt x="633" y="40"/>
                  </a:lnTo>
                  <a:lnTo>
                    <a:pt x="662" y="40"/>
                  </a:lnTo>
                  <a:lnTo>
                    <a:pt x="661" y="34"/>
                  </a:lnTo>
                  <a:close/>
                  <a:moveTo>
                    <a:pt x="34" y="34"/>
                  </a:moveTo>
                  <a:lnTo>
                    <a:pt x="32" y="35"/>
                  </a:lnTo>
                  <a:lnTo>
                    <a:pt x="31" y="37"/>
                  </a:lnTo>
                  <a:lnTo>
                    <a:pt x="34" y="34"/>
                  </a:lnTo>
                  <a:close/>
                  <a:moveTo>
                    <a:pt x="629" y="34"/>
                  </a:moveTo>
                  <a:lnTo>
                    <a:pt x="631" y="37"/>
                  </a:lnTo>
                  <a:lnTo>
                    <a:pt x="631" y="35"/>
                  </a:lnTo>
                  <a:lnTo>
                    <a:pt x="630" y="35"/>
                  </a:lnTo>
                  <a:lnTo>
                    <a:pt x="629" y="34"/>
                  </a:lnTo>
                  <a:close/>
                  <a:moveTo>
                    <a:pt x="33" y="34"/>
                  </a:moveTo>
                  <a:lnTo>
                    <a:pt x="32" y="34"/>
                  </a:lnTo>
                  <a:lnTo>
                    <a:pt x="32" y="35"/>
                  </a:lnTo>
                  <a:lnTo>
                    <a:pt x="33" y="34"/>
                  </a:lnTo>
                  <a:close/>
                  <a:moveTo>
                    <a:pt x="35" y="32"/>
                  </a:moveTo>
                  <a:lnTo>
                    <a:pt x="32" y="35"/>
                  </a:lnTo>
                  <a:lnTo>
                    <a:pt x="34" y="34"/>
                  </a:lnTo>
                  <a:lnTo>
                    <a:pt x="35" y="32"/>
                  </a:lnTo>
                  <a:close/>
                  <a:moveTo>
                    <a:pt x="627" y="32"/>
                  </a:moveTo>
                  <a:lnTo>
                    <a:pt x="628" y="34"/>
                  </a:lnTo>
                  <a:lnTo>
                    <a:pt x="629" y="34"/>
                  </a:lnTo>
                  <a:lnTo>
                    <a:pt x="630" y="35"/>
                  </a:lnTo>
                  <a:lnTo>
                    <a:pt x="627" y="32"/>
                  </a:lnTo>
                  <a:close/>
                  <a:moveTo>
                    <a:pt x="661" y="32"/>
                  </a:moveTo>
                  <a:lnTo>
                    <a:pt x="627" y="32"/>
                  </a:lnTo>
                  <a:lnTo>
                    <a:pt x="630" y="35"/>
                  </a:lnTo>
                  <a:lnTo>
                    <a:pt x="631" y="35"/>
                  </a:lnTo>
                  <a:lnTo>
                    <a:pt x="630" y="34"/>
                  </a:lnTo>
                  <a:lnTo>
                    <a:pt x="661" y="34"/>
                  </a:lnTo>
                  <a:lnTo>
                    <a:pt x="661" y="32"/>
                  </a:lnTo>
                  <a:close/>
                  <a:moveTo>
                    <a:pt x="36" y="32"/>
                  </a:moveTo>
                  <a:lnTo>
                    <a:pt x="35" y="32"/>
                  </a:lnTo>
                  <a:lnTo>
                    <a:pt x="34" y="34"/>
                  </a:lnTo>
                  <a:lnTo>
                    <a:pt x="36" y="32"/>
                  </a:lnTo>
                  <a:close/>
                  <a:moveTo>
                    <a:pt x="625" y="31"/>
                  </a:moveTo>
                  <a:lnTo>
                    <a:pt x="629" y="34"/>
                  </a:lnTo>
                  <a:lnTo>
                    <a:pt x="627" y="32"/>
                  </a:lnTo>
                  <a:lnTo>
                    <a:pt x="661" y="32"/>
                  </a:lnTo>
                  <a:lnTo>
                    <a:pt x="629" y="32"/>
                  </a:lnTo>
                  <a:lnTo>
                    <a:pt x="625" y="31"/>
                  </a:lnTo>
                  <a:close/>
                  <a:moveTo>
                    <a:pt x="40" y="29"/>
                  </a:moveTo>
                  <a:lnTo>
                    <a:pt x="34" y="32"/>
                  </a:lnTo>
                  <a:lnTo>
                    <a:pt x="37" y="31"/>
                  </a:lnTo>
                  <a:lnTo>
                    <a:pt x="40" y="29"/>
                  </a:lnTo>
                  <a:close/>
                  <a:moveTo>
                    <a:pt x="37" y="31"/>
                  </a:moveTo>
                  <a:lnTo>
                    <a:pt x="34" y="32"/>
                  </a:lnTo>
                  <a:lnTo>
                    <a:pt x="36" y="32"/>
                  </a:lnTo>
                  <a:lnTo>
                    <a:pt x="37" y="31"/>
                  </a:lnTo>
                  <a:close/>
                  <a:moveTo>
                    <a:pt x="622" y="29"/>
                  </a:moveTo>
                  <a:lnTo>
                    <a:pt x="625" y="31"/>
                  </a:lnTo>
                  <a:lnTo>
                    <a:pt x="629" y="32"/>
                  </a:lnTo>
                  <a:lnTo>
                    <a:pt x="622" y="29"/>
                  </a:lnTo>
                  <a:close/>
                  <a:moveTo>
                    <a:pt x="660" y="29"/>
                  </a:moveTo>
                  <a:lnTo>
                    <a:pt x="622" y="29"/>
                  </a:lnTo>
                  <a:lnTo>
                    <a:pt x="629" y="32"/>
                  </a:lnTo>
                  <a:lnTo>
                    <a:pt x="661" y="32"/>
                  </a:lnTo>
                  <a:lnTo>
                    <a:pt x="660" y="29"/>
                  </a:lnTo>
                  <a:close/>
                  <a:moveTo>
                    <a:pt x="623" y="29"/>
                  </a:moveTo>
                  <a:lnTo>
                    <a:pt x="40" y="29"/>
                  </a:lnTo>
                  <a:lnTo>
                    <a:pt x="37" y="31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623" y="30"/>
                  </a:lnTo>
                  <a:lnTo>
                    <a:pt x="623" y="29"/>
                  </a:lnTo>
                  <a:close/>
                  <a:moveTo>
                    <a:pt x="618" y="30"/>
                  </a:moveTo>
                  <a:lnTo>
                    <a:pt x="625" y="31"/>
                  </a:lnTo>
                  <a:lnTo>
                    <a:pt x="624" y="30"/>
                  </a:lnTo>
                  <a:lnTo>
                    <a:pt x="621" y="30"/>
                  </a:lnTo>
                  <a:lnTo>
                    <a:pt x="618" y="30"/>
                  </a:lnTo>
                  <a:close/>
                  <a:moveTo>
                    <a:pt x="45" y="30"/>
                  </a:moveTo>
                  <a:lnTo>
                    <a:pt x="42" y="30"/>
                  </a:lnTo>
                  <a:lnTo>
                    <a:pt x="43" y="30"/>
                  </a:lnTo>
                  <a:lnTo>
                    <a:pt x="45" y="30"/>
                  </a:lnTo>
                  <a:close/>
                  <a:moveTo>
                    <a:pt x="618" y="30"/>
                  </a:moveTo>
                  <a:lnTo>
                    <a:pt x="45" y="30"/>
                  </a:lnTo>
                  <a:lnTo>
                    <a:pt x="43" y="30"/>
                  </a:lnTo>
                  <a:lnTo>
                    <a:pt x="620" y="30"/>
                  </a:lnTo>
                  <a:lnTo>
                    <a:pt x="618" y="30"/>
                  </a:lnTo>
                  <a:close/>
                  <a:moveTo>
                    <a:pt x="623" y="30"/>
                  </a:moveTo>
                  <a:lnTo>
                    <a:pt x="618" y="30"/>
                  </a:lnTo>
                  <a:lnTo>
                    <a:pt x="621" y="30"/>
                  </a:lnTo>
                  <a:lnTo>
                    <a:pt x="624" y="30"/>
                  </a:lnTo>
                  <a:lnTo>
                    <a:pt x="62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6783231" y="1799391"/>
            <a:ext cx="846455" cy="749935"/>
            <a:chOff x="0" y="0"/>
            <a:chExt cx="1333" cy="1181"/>
          </a:xfrm>
        </p:grpSpPr>
        <p:sp>
          <p:nvSpPr>
            <p:cNvPr id="31" name="AutoShape 41"/>
            <p:cNvSpPr>
              <a:spLocks/>
            </p:cNvSpPr>
            <p:nvPr/>
          </p:nvSpPr>
          <p:spPr bwMode="auto">
            <a:xfrm>
              <a:off x="0" y="0"/>
              <a:ext cx="1333" cy="1181"/>
            </a:xfrm>
            <a:custGeom>
              <a:avLst/>
              <a:gdLst>
                <a:gd name="T0" fmla="*/ 346 w 1333"/>
                <a:gd name="T1" fmla="*/ 441 h 1181"/>
                <a:gd name="T2" fmla="*/ 986 w 1333"/>
                <a:gd name="T3" fmla="*/ 1171 h 1181"/>
                <a:gd name="T4" fmla="*/ 1006 w 1333"/>
                <a:gd name="T5" fmla="*/ 1171 h 1181"/>
                <a:gd name="T6" fmla="*/ 1093 w 1333"/>
                <a:gd name="T7" fmla="*/ 511 h 1181"/>
                <a:gd name="T8" fmla="*/ 1011 w 1333"/>
                <a:gd name="T9" fmla="*/ 442 h 1181"/>
                <a:gd name="T10" fmla="*/ 217 w 1333"/>
                <a:gd name="T11" fmla="*/ 521 h 1181"/>
                <a:gd name="T12" fmla="*/ 234 w 1333"/>
                <a:gd name="T13" fmla="*/ 508 h 1181"/>
                <a:gd name="T14" fmla="*/ 21 w 1333"/>
                <a:gd name="T15" fmla="*/ 345 h 1181"/>
                <a:gd name="T16" fmla="*/ 25 w 1333"/>
                <a:gd name="T17" fmla="*/ 323 h 1181"/>
                <a:gd name="T18" fmla="*/ 464 w 1333"/>
                <a:gd name="T19" fmla="*/ 21 h 1181"/>
                <a:gd name="T20" fmla="*/ 1091 w 1333"/>
                <a:gd name="T21" fmla="*/ 510 h 1181"/>
                <a:gd name="T22" fmla="*/ 1100 w 1333"/>
                <a:gd name="T23" fmla="*/ 509 h 1181"/>
                <a:gd name="T24" fmla="*/ 1084 w 1333"/>
                <a:gd name="T25" fmla="*/ 509 h 1181"/>
                <a:gd name="T26" fmla="*/ 240 w 1333"/>
                <a:gd name="T27" fmla="*/ 510 h 1181"/>
                <a:gd name="T28" fmla="*/ 1133 w 1333"/>
                <a:gd name="T29" fmla="*/ 509 h 1181"/>
                <a:gd name="T30" fmla="*/ 1083 w 1333"/>
                <a:gd name="T31" fmla="*/ 508 h 1181"/>
                <a:gd name="T32" fmla="*/ 235 w 1333"/>
                <a:gd name="T33" fmla="*/ 508 h 1181"/>
                <a:gd name="T34" fmla="*/ 279 w 1333"/>
                <a:gd name="T35" fmla="*/ 507 h 1181"/>
                <a:gd name="T36" fmla="*/ 1105 w 1333"/>
                <a:gd name="T37" fmla="*/ 505 h 1181"/>
                <a:gd name="T38" fmla="*/ 1076 w 1333"/>
                <a:gd name="T39" fmla="*/ 504 h 1181"/>
                <a:gd name="T40" fmla="*/ 227 w 1333"/>
                <a:gd name="T41" fmla="*/ 504 h 1181"/>
                <a:gd name="T42" fmla="*/ 254 w 1333"/>
                <a:gd name="T43" fmla="*/ 504 h 1181"/>
                <a:gd name="T44" fmla="*/ 326 w 1333"/>
                <a:gd name="T45" fmla="*/ 464 h 1181"/>
                <a:gd name="T46" fmla="*/ 326 w 1333"/>
                <a:gd name="T47" fmla="*/ 441 h 1181"/>
                <a:gd name="T48" fmla="*/ 1304 w 1333"/>
                <a:gd name="T49" fmla="*/ 354 h 1181"/>
                <a:gd name="T50" fmla="*/ 1310 w 1333"/>
                <a:gd name="T51" fmla="*/ 346 h 1181"/>
                <a:gd name="T52" fmla="*/ 22 w 1333"/>
                <a:gd name="T53" fmla="*/ 346 h 1181"/>
                <a:gd name="T54" fmla="*/ 1330 w 1333"/>
                <a:gd name="T55" fmla="*/ 348 h 1181"/>
                <a:gd name="T56" fmla="*/ 22 w 1333"/>
                <a:gd name="T57" fmla="*/ 346 h 1181"/>
                <a:gd name="T58" fmla="*/ 1312 w 1333"/>
                <a:gd name="T59" fmla="*/ 339 h 1181"/>
                <a:gd name="T60" fmla="*/ 1313 w 1333"/>
                <a:gd name="T61" fmla="*/ 337 h 1181"/>
                <a:gd name="T62" fmla="*/ 1312 w 1333"/>
                <a:gd name="T63" fmla="*/ 332 h 1181"/>
                <a:gd name="T64" fmla="*/ 21 w 1333"/>
                <a:gd name="T65" fmla="*/ 330 h 1181"/>
                <a:gd name="T66" fmla="*/ 1306 w 1333"/>
                <a:gd name="T67" fmla="*/ 322 h 1181"/>
                <a:gd name="T68" fmla="*/ 25 w 1333"/>
                <a:gd name="T69" fmla="*/ 323 h 1181"/>
                <a:gd name="T70" fmla="*/ 27 w 1333"/>
                <a:gd name="T71" fmla="*/ 320 h 1181"/>
                <a:gd name="T72" fmla="*/ 1089 w 1333"/>
                <a:gd name="T73" fmla="*/ 109 h 1181"/>
                <a:gd name="T74" fmla="*/ 1090 w 1333"/>
                <a:gd name="T75" fmla="*/ 110 h 1181"/>
                <a:gd name="T76" fmla="*/ 1070 w 1333"/>
                <a:gd name="T77" fmla="*/ 97 h 1181"/>
                <a:gd name="T78" fmla="*/ 666 w 1333"/>
                <a:gd name="T79" fmla="*/ 102 h 1181"/>
                <a:gd name="T80" fmla="*/ 574 w 1333"/>
                <a:gd name="T81" fmla="*/ 63 h 1181"/>
                <a:gd name="T82" fmla="*/ 263 w 1333"/>
                <a:gd name="T83" fmla="*/ 97 h 1181"/>
                <a:gd name="T84" fmla="*/ 1069 w 1333"/>
                <a:gd name="T85" fmla="*/ 96 h 1181"/>
                <a:gd name="T86" fmla="*/ 1104 w 1333"/>
                <a:gd name="T87" fmla="*/ 96 h 1181"/>
                <a:gd name="T88" fmla="*/ 666 w 1333"/>
                <a:gd name="T89" fmla="*/ 82 h 1181"/>
                <a:gd name="T90" fmla="*/ 619 w 1333"/>
                <a:gd name="T91" fmla="*/ 77 h 1181"/>
                <a:gd name="T92" fmla="*/ 773 w 1333"/>
                <a:gd name="T93" fmla="*/ 78 h 1181"/>
                <a:gd name="T94" fmla="*/ 757 w 1333"/>
                <a:gd name="T95" fmla="*/ 64 h 1181"/>
                <a:gd name="T96" fmla="*/ 574 w 1333"/>
                <a:gd name="T97" fmla="*/ 63 h 1181"/>
                <a:gd name="T98" fmla="*/ 574 w 1333"/>
                <a:gd name="T99" fmla="*/ 63 h 1181"/>
                <a:gd name="T100" fmla="*/ 797 w 1333"/>
                <a:gd name="T101" fmla="*/ 41 h 1181"/>
                <a:gd name="T102" fmla="*/ 798 w 1333"/>
                <a:gd name="T103" fmla="*/ 40 h 1181"/>
                <a:gd name="T104" fmla="*/ 845 w 1333"/>
                <a:gd name="T105" fmla="*/ 26 h 1181"/>
                <a:gd name="T106" fmla="*/ 535 w 1333"/>
                <a:gd name="T107" fmla="*/ 40 h 1181"/>
                <a:gd name="T108" fmla="*/ 844 w 1333"/>
                <a:gd name="T109" fmla="*/ 27 h 1181"/>
                <a:gd name="T110" fmla="*/ 488 w 1333"/>
                <a:gd name="T111" fmla="*/ 27 h 1181"/>
                <a:gd name="T112" fmla="*/ 466 w 1333"/>
                <a:gd name="T113" fmla="*/ 21 h 1181"/>
                <a:gd name="T114" fmla="*/ 870 w 1333"/>
                <a:gd name="T115" fmla="*/ 21 h 1181"/>
                <a:gd name="T116" fmla="*/ 868 w 1333"/>
                <a:gd name="T117" fmla="*/ 21 h 1181"/>
                <a:gd name="T118" fmla="*/ 858 w 1333"/>
                <a:gd name="T119" fmla="*/ 1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3" h="1181">
                  <a:moveTo>
                    <a:pt x="346" y="441"/>
                  </a:moveTo>
                  <a:lnTo>
                    <a:pt x="326" y="441"/>
                  </a:lnTo>
                  <a:lnTo>
                    <a:pt x="343" y="448"/>
                  </a:lnTo>
                  <a:lnTo>
                    <a:pt x="326" y="464"/>
                  </a:lnTo>
                  <a:lnTo>
                    <a:pt x="326" y="1181"/>
                  </a:lnTo>
                  <a:lnTo>
                    <a:pt x="1006" y="1181"/>
                  </a:lnTo>
                  <a:lnTo>
                    <a:pt x="1006" y="1171"/>
                  </a:lnTo>
                  <a:lnTo>
                    <a:pt x="346" y="1171"/>
                  </a:lnTo>
                  <a:lnTo>
                    <a:pt x="336" y="1161"/>
                  </a:lnTo>
                  <a:lnTo>
                    <a:pt x="346" y="1161"/>
                  </a:lnTo>
                  <a:lnTo>
                    <a:pt x="346" y="441"/>
                  </a:lnTo>
                  <a:close/>
                  <a:moveTo>
                    <a:pt x="346" y="1161"/>
                  </a:moveTo>
                  <a:lnTo>
                    <a:pt x="336" y="1161"/>
                  </a:lnTo>
                  <a:lnTo>
                    <a:pt x="346" y="1171"/>
                  </a:lnTo>
                  <a:lnTo>
                    <a:pt x="346" y="1161"/>
                  </a:lnTo>
                  <a:close/>
                  <a:moveTo>
                    <a:pt x="986" y="1161"/>
                  </a:moveTo>
                  <a:lnTo>
                    <a:pt x="346" y="1161"/>
                  </a:lnTo>
                  <a:lnTo>
                    <a:pt x="346" y="1171"/>
                  </a:lnTo>
                  <a:lnTo>
                    <a:pt x="986" y="1171"/>
                  </a:lnTo>
                  <a:lnTo>
                    <a:pt x="986" y="1161"/>
                  </a:lnTo>
                  <a:close/>
                  <a:moveTo>
                    <a:pt x="986" y="418"/>
                  </a:moveTo>
                  <a:lnTo>
                    <a:pt x="986" y="1171"/>
                  </a:lnTo>
                  <a:lnTo>
                    <a:pt x="996" y="1161"/>
                  </a:lnTo>
                  <a:lnTo>
                    <a:pt x="1006" y="1161"/>
                  </a:lnTo>
                  <a:lnTo>
                    <a:pt x="1006" y="465"/>
                  </a:lnTo>
                  <a:lnTo>
                    <a:pt x="989" y="449"/>
                  </a:lnTo>
                  <a:lnTo>
                    <a:pt x="1006" y="442"/>
                  </a:lnTo>
                  <a:lnTo>
                    <a:pt x="1011" y="442"/>
                  </a:lnTo>
                  <a:lnTo>
                    <a:pt x="986" y="418"/>
                  </a:lnTo>
                  <a:close/>
                  <a:moveTo>
                    <a:pt x="1006" y="1161"/>
                  </a:moveTo>
                  <a:lnTo>
                    <a:pt x="996" y="1161"/>
                  </a:lnTo>
                  <a:lnTo>
                    <a:pt x="986" y="1171"/>
                  </a:lnTo>
                  <a:lnTo>
                    <a:pt x="1006" y="1171"/>
                  </a:lnTo>
                  <a:lnTo>
                    <a:pt x="1006" y="1161"/>
                  </a:lnTo>
                  <a:close/>
                  <a:moveTo>
                    <a:pt x="1011" y="442"/>
                  </a:moveTo>
                  <a:lnTo>
                    <a:pt x="1006" y="442"/>
                  </a:lnTo>
                  <a:lnTo>
                    <a:pt x="1006" y="465"/>
                  </a:lnTo>
                  <a:lnTo>
                    <a:pt x="1065" y="521"/>
                  </a:lnTo>
                  <a:lnTo>
                    <a:pt x="1076" y="528"/>
                  </a:lnTo>
                  <a:lnTo>
                    <a:pt x="1091" y="531"/>
                  </a:lnTo>
                  <a:lnTo>
                    <a:pt x="1105" y="528"/>
                  </a:lnTo>
                  <a:lnTo>
                    <a:pt x="1116" y="522"/>
                  </a:lnTo>
                  <a:lnTo>
                    <a:pt x="1131" y="511"/>
                  </a:lnTo>
                  <a:lnTo>
                    <a:pt x="1093" y="511"/>
                  </a:lnTo>
                  <a:lnTo>
                    <a:pt x="1089" y="511"/>
                  </a:lnTo>
                  <a:lnTo>
                    <a:pt x="1091" y="510"/>
                  </a:lnTo>
                  <a:lnTo>
                    <a:pt x="1088" y="510"/>
                  </a:lnTo>
                  <a:lnTo>
                    <a:pt x="1085" y="510"/>
                  </a:lnTo>
                  <a:lnTo>
                    <a:pt x="1082" y="508"/>
                  </a:lnTo>
                  <a:lnTo>
                    <a:pt x="1083" y="508"/>
                  </a:lnTo>
                  <a:lnTo>
                    <a:pt x="1078" y="505"/>
                  </a:lnTo>
                  <a:lnTo>
                    <a:pt x="1076" y="504"/>
                  </a:lnTo>
                  <a:lnTo>
                    <a:pt x="1077" y="504"/>
                  </a:lnTo>
                  <a:lnTo>
                    <a:pt x="1011" y="442"/>
                  </a:lnTo>
                  <a:close/>
                  <a:moveTo>
                    <a:pt x="482" y="1"/>
                  </a:moveTo>
                  <a:lnTo>
                    <a:pt x="460" y="1"/>
                  </a:lnTo>
                  <a:lnTo>
                    <a:pt x="254" y="79"/>
                  </a:lnTo>
                  <a:lnTo>
                    <a:pt x="231" y="93"/>
                  </a:lnTo>
                  <a:lnTo>
                    <a:pt x="10" y="310"/>
                  </a:lnTo>
                  <a:lnTo>
                    <a:pt x="2" y="324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4" y="356"/>
                  </a:lnTo>
                  <a:lnTo>
                    <a:pt x="14" y="368"/>
                  </a:lnTo>
                  <a:lnTo>
                    <a:pt x="217" y="521"/>
                  </a:lnTo>
                  <a:lnTo>
                    <a:pt x="228" y="527"/>
                  </a:lnTo>
                  <a:lnTo>
                    <a:pt x="243" y="530"/>
                  </a:lnTo>
                  <a:lnTo>
                    <a:pt x="257" y="526"/>
                  </a:lnTo>
                  <a:lnTo>
                    <a:pt x="267" y="519"/>
                  </a:lnTo>
                  <a:lnTo>
                    <a:pt x="277" y="510"/>
                  </a:lnTo>
                  <a:lnTo>
                    <a:pt x="240" y="510"/>
                  </a:lnTo>
                  <a:lnTo>
                    <a:pt x="242" y="509"/>
                  </a:lnTo>
                  <a:lnTo>
                    <a:pt x="240" y="509"/>
                  </a:lnTo>
                  <a:lnTo>
                    <a:pt x="236" y="509"/>
                  </a:lnTo>
                  <a:lnTo>
                    <a:pt x="233" y="508"/>
                  </a:lnTo>
                  <a:lnTo>
                    <a:pt x="234" y="508"/>
                  </a:lnTo>
                  <a:lnTo>
                    <a:pt x="228" y="505"/>
                  </a:lnTo>
                  <a:lnTo>
                    <a:pt x="227" y="504"/>
                  </a:lnTo>
                  <a:lnTo>
                    <a:pt x="29" y="354"/>
                  </a:lnTo>
                  <a:lnTo>
                    <a:pt x="27" y="353"/>
                  </a:lnTo>
                  <a:lnTo>
                    <a:pt x="28" y="353"/>
                  </a:lnTo>
                  <a:lnTo>
                    <a:pt x="24" y="348"/>
                  </a:lnTo>
                  <a:lnTo>
                    <a:pt x="23" y="348"/>
                  </a:lnTo>
                  <a:lnTo>
                    <a:pt x="21" y="345"/>
                  </a:lnTo>
                  <a:lnTo>
                    <a:pt x="22" y="345"/>
                  </a:lnTo>
                  <a:lnTo>
                    <a:pt x="21" y="341"/>
                  </a:lnTo>
                  <a:lnTo>
                    <a:pt x="20" y="341"/>
                  </a:lnTo>
                  <a:lnTo>
                    <a:pt x="20" y="337"/>
                  </a:lnTo>
                  <a:lnTo>
                    <a:pt x="21" y="332"/>
                  </a:lnTo>
                  <a:lnTo>
                    <a:pt x="20" y="332"/>
                  </a:lnTo>
                  <a:lnTo>
                    <a:pt x="22" y="328"/>
                  </a:lnTo>
                  <a:lnTo>
                    <a:pt x="25" y="323"/>
                  </a:lnTo>
                  <a:lnTo>
                    <a:pt x="27" y="320"/>
                  </a:lnTo>
                  <a:lnTo>
                    <a:pt x="243" y="110"/>
                  </a:lnTo>
                  <a:lnTo>
                    <a:pt x="244" y="108"/>
                  </a:lnTo>
                  <a:lnTo>
                    <a:pt x="245" y="108"/>
                  </a:lnTo>
                  <a:lnTo>
                    <a:pt x="262" y="97"/>
                  </a:lnTo>
                  <a:lnTo>
                    <a:pt x="264" y="96"/>
                  </a:lnTo>
                  <a:lnTo>
                    <a:pt x="464" y="21"/>
                  </a:lnTo>
                  <a:lnTo>
                    <a:pt x="463" y="21"/>
                  </a:lnTo>
                  <a:lnTo>
                    <a:pt x="466" y="21"/>
                  </a:lnTo>
                  <a:lnTo>
                    <a:pt x="477" y="21"/>
                  </a:lnTo>
                  <a:lnTo>
                    <a:pt x="474" y="20"/>
                  </a:lnTo>
                  <a:lnTo>
                    <a:pt x="510" y="20"/>
                  </a:lnTo>
                  <a:lnTo>
                    <a:pt x="500" y="10"/>
                  </a:lnTo>
                  <a:lnTo>
                    <a:pt x="482" y="1"/>
                  </a:lnTo>
                  <a:close/>
                  <a:moveTo>
                    <a:pt x="1091" y="510"/>
                  </a:moveTo>
                  <a:lnTo>
                    <a:pt x="1089" y="511"/>
                  </a:lnTo>
                  <a:lnTo>
                    <a:pt x="1093" y="511"/>
                  </a:lnTo>
                  <a:lnTo>
                    <a:pt x="1091" y="510"/>
                  </a:lnTo>
                  <a:close/>
                  <a:moveTo>
                    <a:pt x="1098" y="509"/>
                  </a:moveTo>
                  <a:lnTo>
                    <a:pt x="1091" y="510"/>
                  </a:lnTo>
                  <a:lnTo>
                    <a:pt x="1093" y="511"/>
                  </a:lnTo>
                  <a:lnTo>
                    <a:pt x="1131" y="511"/>
                  </a:lnTo>
                  <a:lnTo>
                    <a:pt x="1132" y="510"/>
                  </a:lnTo>
                  <a:lnTo>
                    <a:pt x="1097" y="510"/>
                  </a:lnTo>
                  <a:lnTo>
                    <a:pt x="1098" y="509"/>
                  </a:lnTo>
                  <a:close/>
                  <a:moveTo>
                    <a:pt x="1100" y="509"/>
                  </a:moveTo>
                  <a:lnTo>
                    <a:pt x="1098" y="509"/>
                  </a:lnTo>
                  <a:lnTo>
                    <a:pt x="1097" y="510"/>
                  </a:lnTo>
                  <a:lnTo>
                    <a:pt x="1100" y="509"/>
                  </a:lnTo>
                  <a:close/>
                  <a:moveTo>
                    <a:pt x="1133" y="509"/>
                  </a:moveTo>
                  <a:lnTo>
                    <a:pt x="1100" y="509"/>
                  </a:lnTo>
                  <a:lnTo>
                    <a:pt x="1097" y="510"/>
                  </a:lnTo>
                  <a:lnTo>
                    <a:pt x="1132" y="510"/>
                  </a:lnTo>
                  <a:lnTo>
                    <a:pt x="1133" y="509"/>
                  </a:lnTo>
                  <a:close/>
                  <a:moveTo>
                    <a:pt x="1082" y="508"/>
                  </a:moveTo>
                  <a:lnTo>
                    <a:pt x="1085" y="510"/>
                  </a:lnTo>
                  <a:lnTo>
                    <a:pt x="1084" y="509"/>
                  </a:lnTo>
                  <a:lnTo>
                    <a:pt x="1082" y="508"/>
                  </a:lnTo>
                  <a:close/>
                  <a:moveTo>
                    <a:pt x="1084" y="509"/>
                  </a:moveTo>
                  <a:lnTo>
                    <a:pt x="1085" y="510"/>
                  </a:lnTo>
                  <a:lnTo>
                    <a:pt x="1088" y="510"/>
                  </a:lnTo>
                  <a:lnTo>
                    <a:pt x="1084" y="509"/>
                  </a:lnTo>
                  <a:close/>
                  <a:moveTo>
                    <a:pt x="242" y="509"/>
                  </a:moveTo>
                  <a:lnTo>
                    <a:pt x="240" y="510"/>
                  </a:lnTo>
                  <a:lnTo>
                    <a:pt x="244" y="509"/>
                  </a:lnTo>
                  <a:lnTo>
                    <a:pt x="242" y="509"/>
                  </a:lnTo>
                  <a:close/>
                  <a:moveTo>
                    <a:pt x="248" y="508"/>
                  </a:moveTo>
                  <a:lnTo>
                    <a:pt x="242" y="509"/>
                  </a:lnTo>
                  <a:lnTo>
                    <a:pt x="244" y="509"/>
                  </a:lnTo>
                  <a:lnTo>
                    <a:pt x="240" y="510"/>
                  </a:lnTo>
                  <a:lnTo>
                    <a:pt x="277" y="510"/>
                  </a:lnTo>
                  <a:lnTo>
                    <a:pt x="278" y="509"/>
                  </a:lnTo>
                  <a:lnTo>
                    <a:pt x="247" y="509"/>
                  </a:lnTo>
                  <a:lnTo>
                    <a:pt x="248" y="508"/>
                  </a:lnTo>
                  <a:close/>
                  <a:moveTo>
                    <a:pt x="1138" y="505"/>
                  </a:moveTo>
                  <a:lnTo>
                    <a:pt x="1106" y="505"/>
                  </a:lnTo>
                  <a:lnTo>
                    <a:pt x="1104" y="506"/>
                  </a:lnTo>
                  <a:lnTo>
                    <a:pt x="1098" y="509"/>
                  </a:lnTo>
                  <a:lnTo>
                    <a:pt x="1100" y="509"/>
                  </a:lnTo>
                  <a:lnTo>
                    <a:pt x="1133" y="509"/>
                  </a:lnTo>
                  <a:lnTo>
                    <a:pt x="1138" y="505"/>
                  </a:lnTo>
                  <a:close/>
                  <a:moveTo>
                    <a:pt x="250" y="507"/>
                  </a:moveTo>
                  <a:lnTo>
                    <a:pt x="248" y="508"/>
                  </a:lnTo>
                  <a:lnTo>
                    <a:pt x="247" y="509"/>
                  </a:lnTo>
                  <a:lnTo>
                    <a:pt x="250" y="507"/>
                  </a:lnTo>
                  <a:close/>
                  <a:moveTo>
                    <a:pt x="279" y="507"/>
                  </a:moveTo>
                  <a:lnTo>
                    <a:pt x="250" y="507"/>
                  </a:lnTo>
                  <a:lnTo>
                    <a:pt x="247" y="509"/>
                  </a:lnTo>
                  <a:lnTo>
                    <a:pt x="278" y="509"/>
                  </a:lnTo>
                  <a:lnTo>
                    <a:pt x="279" y="507"/>
                  </a:lnTo>
                  <a:close/>
                  <a:moveTo>
                    <a:pt x="1083" y="508"/>
                  </a:moveTo>
                  <a:lnTo>
                    <a:pt x="1082" y="508"/>
                  </a:lnTo>
                  <a:lnTo>
                    <a:pt x="1084" y="509"/>
                  </a:lnTo>
                  <a:lnTo>
                    <a:pt x="1083" y="508"/>
                  </a:lnTo>
                  <a:close/>
                  <a:moveTo>
                    <a:pt x="233" y="508"/>
                  </a:moveTo>
                  <a:lnTo>
                    <a:pt x="236" y="509"/>
                  </a:lnTo>
                  <a:lnTo>
                    <a:pt x="235" y="508"/>
                  </a:lnTo>
                  <a:lnTo>
                    <a:pt x="233" y="508"/>
                  </a:lnTo>
                  <a:close/>
                  <a:moveTo>
                    <a:pt x="235" y="508"/>
                  </a:moveTo>
                  <a:lnTo>
                    <a:pt x="236" y="509"/>
                  </a:lnTo>
                  <a:lnTo>
                    <a:pt x="240" y="509"/>
                  </a:lnTo>
                  <a:lnTo>
                    <a:pt x="235" y="508"/>
                  </a:lnTo>
                  <a:close/>
                  <a:moveTo>
                    <a:pt x="234" y="508"/>
                  </a:moveTo>
                  <a:lnTo>
                    <a:pt x="233" y="508"/>
                  </a:lnTo>
                  <a:lnTo>
                    <a:pt x="235" y="508"/>
                  </a:lnTo>
                  <a:lnTo>
                    <a:pt x="234" y="508"/>
                  </a:lnTo>
                  <a:close/>
                  <a:moveTo>
                    <a:pt x="284" y="503"/>
                  </a:moveTo>
                  <a:lnTo>
                    <a:pt x="255" y="503"/>
                  </a:lnTo>
                  <a:lnTo>
                    <a:pt x="254" y="504"/>
                  </a:lnTo>
                  <a:lnTo>
                    <a:pt x="248" y="508"/>
                  </a:lnTo>
                  <a:lnTo>
                    <a:pt x="250" y="507"/>
                  </a:lnTo>
                  <a:lnTo>
                    <a:pt x="279" y="507"/>
                  </a:lnTo>
                  <a:lnTo>
                    <a:pt x="284" y="503"/>
                  </a:lnTo>
                  <a:close/>
                  <a:moveTo>
                    <a:pt x="1105" y="505"/>
                  </a:moveTo>
                  <a:lnTo>
                    <a:pt x="1104" y="506"/>
                  </a:lnTo>
                  <a:lnTo>
                    <a:pt x="1105" y="505"/>
                  </a:lnTo>
                  <a:close/>
                  <a:moveTo>
                    <a:pt x="1106" y="505"/>
                  </a:moveTo>
                  <a:lnTo>
                    <a:pt x="1105" y="505"/>
                  </a:lnTo>
                  <a:lnTo>
                    <a:pt x="1104" y="506"/>
                  </a:lnTo>
                  <a:lnTo>
                    <a:pt x="1106" y="505"/>
                  </a:lnTo>
                  <a:close/>
                  <a:moveTo>
                    <a:pt x="1304" y="353"/>
                  </a:moveTo>
                  <a:lnTo>
                    <a:pt x="1105" y="505"/>
                  </a:lnTo>
                  <a:lnTo>
                    <a:pt x="1106" y="505"/>
                  </a:lnTo>
                  <a:lnTo>
                    <a:pt x="1138" y="505"/>
                  </a:lnTo>
                  <a:lnTo>
                    <a:pt x="1318" y="368"/>
                  </a:lnTo>
                  <a:lnTo>
                    <a:pt x="1328" y="356"/>
                  </a:lnTo>
                  <a:lnTo>
                    <a:pt x="1329" y="354"/>
                  </a:lnTo>
                  <a:lnTo>
                    <a:pt x="1304" y="354"/>
                  </a:lnTo>
                  <a:lnTo>
                    <a:pt x="1304" y="353"/>
                  </a:lnTo>
                  <a:close/>
                  <a:moveTo>
                    <a:pt x="1076" y="504"/>
                  </a:moveTo>
                  <a:lnTo>
                    <a:pt x="1078" y="505"/>
                  </a:lnTo>
                  <a:lnTo>
                    <a:pt x="1077" y="505"/>
                  </a:lnTo>
                  <a:lnTo>
                    <a:pt x="1076" y="504"/>
                  </a:lnTo>
                  <a:close/>
                  <a:moveTo>
                    <a:pt x="1077" y="505"/>
                  </a:moveTo>
                  <a:lnTo>
                    <a:pt x="1078" y="505"/>
                  </a:lnTo>
                  <a:lnTo>
                    <a:pt x="1077" y="505"/>
                  </a:lnTo>
                  <a:close/>
                  <a:moveTo>
                    <a:pt x="1077" y="504"/>
                  </a:moveTo>
                  <a:lnTo>
                    <a:pt x="1076" y="504"/>
                  </a:lnTo>
                  <a:lnTo>
                    <a:pt x="1077" y="505"/>
                  </a:lnTo>
                  <a:lnTo>
                    <a:pt x="1077" y="504"/>
                  </a:lnTo>
                  <a:close/>
                  <a:moveTo>
                    <a:pt x="227" y="504"/>
                  </a:moveTo>
                  <a:lnTo>
                    <a:pt x="228" y="505"/>
                  </a:lnTo>
                  <a:lnTo>
                    <a:pt x="227" y="504"/>
                  </a:lnTo>
                  <a:close/>
                  <a:moveTo>
                    <a:pt x="227" y="504"/>
                  </a:moveTo>
                  <a:lnTo>
                    <a:pt x="228" y="505"/>
                  </a:lnTo>
                  <a:lnTo>
                    <a:pt x="227" y="504"/>
                  </a:lnTo>
                  <a:close/>
                  <a:moveTo>
                    <a:pt x="227" y="504"/>
                  </a:moveTo>
                  <a:lnTo>
                    <a:pt x="227" y="504"/>
                  </a:lnTo>
                  <a:close/>
                  <a:moveTo>
                    <a:pt x="255" y="503"/>
                  </a:moveTo>
                  <a:lnTo>
                    <a:pt x="254" y="504"/>
                  </a:lnTo>
                  <a:lnTo>
                    <a:pt x="255" y="503"/>
                  </a:lnTo>
                  <a:close/>
                  <a:moveTo>
                    <a:pt x="255" y="503"/>
                  </a:moveTo>
                  <a:lnTo>
                    <a:pt x="255" y="503"/>
                  </a:lnTo>
                  <a:lnTo>
                    <a:pt x="254" y="504"/>
                  </a:lnTo>
                  <a:lnTo>
                    <a:pt x="255" y="503"/>
                  </a:lnTo>
                  <a:close/>
                  <a:moveTo>
                    <a:pt x="346" y="418"/>
                  </a:moveTo>
                  <a:lnTo>
                    <a:pt x="255" y="503"/>
                  </a:lnTo>
                  <a:lnTo>
                    <a:pt x="284" y="503"/>
                  </a:lnTo>
                  <a:lnTo>
                    <a:pt x="326" y="464"/>
                  </a:lnTo>
                  <a:lnTo>
                    <a:pt x="326" y="441"/>
                  </a:lnTo>
                  <a:lnTo>
                    <a:pt x="346" y="441"/>
                  </a:lnTo>
                  <a:lnTo>
                    <a:pt x="346" y="418"/>
                  </a:lnTo>
                  <a:close/>
                  <a:moveTo>
                    <a:pt x="1006" y="442"/>
                  </a:moveTo>
                  <a:lnTo>
                    <a:pt x="989" y="449"/>
                  </a:lnTo>
                  <a:lnTo>
                    <a:pt x="1006" y="465"/>
                  </a:lnTo>
                  <a:lnTo>
                    <a:pt x="1006" y="442"/>
                  </a:lnTo>
                  <a:close/>
                  <a:moveTo>
                    <a:pt x="326" y="441"/>
                  </a:moveTo>
                  <a:lnTo>
                    <a:pt x="326" y="464"/>
                  </a:lnTo>
                  <a:lnTo>
                    <a:pt x="343" y="448"/>
                  </a:lnTo>
                  <a:lnTo>
                    <a:pt x="326" y="441"/>
                  </a:lnTo>
                  <a:close/>
                  <a:moveTo>
                    <a:pt x="27" y="353"/>
                  </a:moveTo>
                  <a:lnTo>
                    <a:pt x="29" y="354"/>
                  </a:lnTo>
                  <a:lnTo>
                    <a:pt x="28" y="354"/>
                  </a:lnTo>
                  <a:lnTo>
                    <a:pt x="27" y="353"/>
                  </a:lnTo>
                  <a:close/>
                  <a:moveTo>
                    <a:pt x="28" y="354"/>
                  </a:moveTo>
                  <a:lnTo>
                    <a:pt x="29" y="354"/>
                  </a:lnTo>
                  <a:lnTo>
                    <a:pt x="28" y="354"/>
                  </a:lnTo>
                  <a:close/>
                  <a:moveTo>
                    <a:pt x="1305" y="353"/>
                  </a:moveTo>
                  <a:lnTo>
                    <a:pt x="1304" y="354"/>
                  </a:lnTo>
                  <a:lnTo>
                    <a:pt x="1305" y="353"/>
                  </a:lnTo>
                  <a:close/>
                  <a:moveTo>
                    <a:pt x="1329" y="353"/>
                  </a:moveTo>
                  <a:lnTo>
                    <a:pt x="1305" y="353"/>
                  </a:lnTo>
                  <a:lnTo>
                    <a:pt x="1304" y="354"/>
                  </a:lnTo>
                  <a:lnTo>
                    <a:pt x="1329" y="354"/>
                  </a:lnTo>
                  <a:lnTo>
                    <a:pt x="1329" y="353"/>
                  </a:lnTo>
                  <a:close/>
                  <a:moveTo>
                    <a:pt x="28" y="353"/>
                  </a:moveTo>
                  <a:lnTo>
                    <a:pt x="27" y="353"/>
                  </a:lnTo>
                  <a:lnTo>
                    <a:pt x="28" y="354"/>
                  </a:lnTo>
                  <a:lnTo>
                    <a:pt x="28" y="353"/>
                  </a:lnTo>
                  <a:close/>
                  <a:moveTo>
                    <a:pt x="1310" y="346"/>
                  </a:moveTo>
                  <a:lnTo>
                    <a:pt x="1304" y="353"/>
                  </a:lnTo>
                  <a:lnTo>
                    <a:pt x="1305" y="353"/>
                  </a:lnTo>
                  <a:lnTo>
                    <a:pt x="1329" y="353"/>
                  </a:lnTo>
                  <a:lnTo>
                    <a:pt x="1330" y="348"/>
                  </a:lnTo>
                  <a:lnTo>
                    <a:pt x="1310" y="348"/>
                  </a:lnTo>
                  <a:lnTo>
                    <a:pt x="1310" y="346"/>
                  </a:lnTo>
                  <a:close/>
                  <a:moveTo>
                    <a:pt x="21" y="345"/>
                  </a:moveTo>
                  <a:lnTo>
                    <a:pt x="23" y="348"/>
                  </a:lnTo>
                  <a:lnTo>
                    <a:pt x="22" y="346"/>
                  </a:lnTo>
                  <a:lnTo>
                    <a:pt x="21" y="345"/>
                  </a:lnTo>
                  <a:close/>
                  <a:moveTo>
                    <a:pt x="22" y="346"/>
                  </a:moveTo>
                  <a:lnTo>
                    <a:pt x="23" y="348"/>
                  </a:lnTo>
                  <a:lnTo>
                    <a:pt x="24" y="348"/>
                  </a:lnTo>
                  <a:lnTo>
                    <a:pt x="22" y="346"/>
                  </a:lnTo>
                  <a:close/>
                  <a:moveTo>
                    <a:pt x="1312" y="345"/>
                  </a:moveTo>
                  <a:lnTo>
                    <a:pt x="1310" y="346"/>
                  </a:lnTo>
                  <a:lnTo>
                    <a:pt x="1310" y="348"/>
                  </a:lnTo>
                  <a:lnTo>
                    <a:pt x="1312" y="345"/>
                  </a:lnTo>
                  <a:close/>
                  <a:moveTo>
                    <a:pt x="1331" y="345"/>
                  </a:moveTo>
                  <a:lnTo>
                    <a:pt x="1312" y="345"/>
                  </a:lnTo>
                  <a:lnTo>
                    <a:pt x="1310" y="348"/>
                  </a:lnTo>
                  <a:lnTo>
                    <a:pt x="1330" y="348"/>
                  </a:lnTo>
                  <a:lnTo>
                    <a:pt x="1331" y="345"/>
                  </a:lnTo>
                  <a:close/>
                  <a:moveTo>
                    <a:pt x="1312" y="339"/>
                  </a:moveTo>
                  <a:lnTo>
                    <a:pt x="1310" y="346"/>
                  </a:lnTo>
                  <a:lnTo>
                    <a:pt x="1312" y="345"/>
                  </a:lnTo>
                  <a:lnTo>
                    <a:pt x="1331" y="345"/>
                  </a:lnTo>
                  <a:lnTo>
                    <a:pt x="1333" y="341"/>
                  </a:lnTo>
                  <a:lnTo>
                    <a:pt x="1313" y="341"/>
                  </a:lnTo>
                  <a:lnTo>
                    <a:pt x="1312" y="339"/>
                  </a:lnTo>
                  <a:close/>
                  <a:moveTo>
                    <a:pt x="22" y="345"/>
                  </a:moveTo>
                  <a:lnTo>
                    <a:pt x="21" y="345"/>
                  </a:lnTo>
                  <a:lnTo>
                    <a:pt x="22" y="346"/>
                  </a:lnTo>
                  <a:lnTo>
                    <a:pt x="22" y="345"/>
                  </a:lnTo>
                  <a:close/>
                  <a:moveTo>
                    <a:pt x="20" y="337"/>
                  </a:moveTo>
                  <a:lnTo>
                    <a:pt x="20" y="341"/>
                  </a:lnTo>
                  <a:lnTo>
                    <a:pt x="20" y="339"/>
                  </a:lnTo>
                  <a:lnTo>
                    <a:pt x="20" y="337"/>
                  </a:lnTo>
                  <a:close/>
                  <a:moveTo>
                    <a:pt x="20" y="339"/>
                  </a:moveTo>
                  <a:lnTo>
                    <a:pt x="20" y="341"/>
                  </a:lnTo>
                  <a:lnTo>
                    <a:pt x="21" y="341"/>
                  </a:lnTo>
                  <a:lnTo>
                    <a:pt x="20" y="339"/>
                  </a:lnTo>
                  <a:close/>
                  <a:moveTo>
                    <a:pt x="1313" y="337"/>
                  </a:moveTo>
                  <a:lnTo>
                    <a:pt x="1312" y="339"/>
                  </a:lnTo>
                  <a:lnTo>
                    <a:pt x="1313" y="341"/>
                  </a:lnTo>
                  <a:lnTo>
                    <a:pt x="1313" y="337"/>
                  </a:lnTo>
                  <a:close/>
                  <a:moveTo>
                    <a:pt x="1332" y="337"/>
                  </a:moveTo>
                  <a:lnTo>
                    <a:pt x="1313" y="337"/>
                  </a:lnTo>
                  <a:lnTo>
                    <a:pt x="1313" y="341"/>
                  </a:lnTo>
                  <a:lnTo>
                    <a:pt x="1333" y="341"/>
                  </a:lnTo>
                  <a:lnTo>
                    <a:pt x="1333" y="339"/>
                  </a:lnTo>
                  <a:lnTo>
                    <a:pt x="1332" y="337"/>
                  </a:lnTo>
                  <a:close/>
                  <a:moveTo>
                    <a:pt x="1311" y="330"/>
                  </a:moveTo>
                  <a:lnTo>
                    <a:pt x="1312" y="339"/>
                  </a:lnTo>
                  <a:lnTo>
                    <a:pt x="1313" y="337"/>
                  </a:lnTo>
                  <a:lnTo>
                    <a:pt x="1332" y="337"/>
                  </a:lnTo>
                  <a:lnTo>
                    <a:pt x="1332" y="332"/>
                  </a:lnTo>
                  <a:lnTo>
                    <a:pt x="1312" y="332"/>
                  </a:lnTo>
                  <a:lnTo>
                    <a:pt x="1311" y="330"/>
                  </a:lnTo>
                  <a:close/>
                  <a:moveTo>
                    <a:pt x="20" y="337"/>
                  </a:moveTo>
                  <a:lnTo>
                    <a:pt x="20" y="337"/>
                  </a:lnTo>
                  <a:lnTo>
                    <a:pt x="20" y="339"/>
                  </a:lnTo>
                  <a:lnTo>
                    <a:pt x="20" y="337"/>
                  </a:lnTo>
                  <a:close/>
                  <a:moveTo>
                    <a:pt x="1311" y="328"/>
                  </a:moveTo>
                  <a:lnTo>
                    <a:pt x="1311" y="330"/>
                  </a:lnTo>
                  <a:lnTo>
                    <a:pt x="1312" y="332"/>
                  </a:lnTo>
                  <a:lnTo>
                    <a:pt x="1311" y="328"/>
                  </a:lnTo>
                  <a:close/>
                  <a:moveTo>
                    <a:pt x="1331" y="328"/>
                  </a:moveTo>
                  <a:lnTo>
                    <a:pt x="1311" y="328"/>
                  </a:lnTo>
                  <a:lnTo>
                    <a:pt x="1312" y="332"/>
                  </a:lnTo>
                  <a:lnTo>
                    <a:pt x="1332" y="332"/>
                  </a:lnTo>
                  <a:lnTo>
                    <a:pt x="1331" y="328"/>
                  </a:lnTo>
                  <a:close/>
                  <a:moveTo>
                    <a:pt x="22" y="328"/>
                  </a:moveTo>
                  <a:lnTo>
                    <a:pt x="20" y="332"/>
                  </a:lnTo>
                  <a:lnTo>
                    <a:pt x="21" y="330"/>
                  </a:lnTo>
                  <a:lnTo>
                    <a:pt x="22" y="328"/>
                  </a:lnTo>
                  <a:close/>
                  <a:moveTo>
                    <a:pt x="21" y="330"/>
                  </a:moveTo>
                  <a:lnTo>
                    <a:pt x="20" y="332"/>
                  </a:lnTo>
                  <a:lnTo>
                    <a:pt x="21" y="332"/>
                  </a:lnTo>
                  <a:lnTo>
                    <a:pt x="21" y="330"/>
                  </a:lnTo>
                  <a:close/>
                  <a:moveTo>
                    <a:pt x="1306" y="322"/>
                  </a:moveTo>
                  <a:lnTo>
                    <a:pt x="1311" y="330"/>
                  </a:lnTo>
                  <a:lnTo>
                    <a:pt x="1311" y="328"/>
                  </a:lnTo>
                  <a:lnTo>
                    <a:pt x="1331" y="328"/>
                  </a:lnTo>
                  <a:lnTo>
                    <a:pt x="1330" y="324"/>
                  </a:lnTo>
                  <a:lnTo>
                    <a:pt x="1330" y="323"/>
                  </a:lnTo>
                  <a:lnTo>
                    <a:pt x="1307" y="323"/>
                  </a:lnTo>
                  <a:lnTo>
                    <a:pt x="1306" y="322"/>
                  </a:lnTo>
                  <a:close/>
                  <a:moveTo>
                    <a:pt x="22" y="328"/>
                  </a:moveTo>
                  <a:lnTo>
                    <a:pt x="22" y="328"/>
                  </a:lnTo>
                  <a:lnTo>
                    <a:pt x="21" y="330"/>
                  </a:lnTo>
                  <a:lnTo>
                    <a:pt x="22" y="328"/>
                  </a:lnTo>
                  <a:close/>
                  <a:moveTo>
                    <a:pt x="27" y="320"/>
                  </a:moveTo>
                  <a:lnTo>
                    <a:pt x="25" y="323"/>
                  </a:lnTo>
                  <a:lnTo>
                    <a:pt x="26" y="322"/>
                  </a:lnTo>
                  <a:lnTo>
                    <a:pt x="27" y="320"/>
                  </a:lnTo>
                  <a:close/>
                  <a:moveTo>
                    <a:pt x="26" y="322"/>
                  </a:moveTo>
                  <a:lnTo>
                    <a:pt x="25" y="323"/>
                  </a:lnTo>
                  <a:lnTo>
                    <a:pt x="26" y="322"/>
                  </a:lnTo>
                  <a:close/>
                  <a:moveTo>
                    <a:pt x="1306" y="321"/>
                  </a:moveTo>
                  <a:lnTo>
                    <a:pt x="1306" y="322"/>
                  </a:lnTo>
                  <a:lnTo>
                    <a:pt x="1307" y="323"/>
                  </a:lnTo>
                  <a:lnTo>
                    <a:pt x="1306" y="321"/>
                  </a:lnTo>
                  <a:close/>
                  <a:moveTo>
                    <a:pt x="1329" y="321"/>
                  </a:moveTo>
                  <a:lnTo>
                    <a:pt x="1306" y="321"/>
                  </a:lnTo>
                  <a:lnTo>
                    <a:pt x="1307" y="323"/>
                  </a:lnTo>
                  <a:lnTo>
                    <a:pt x="1330" y="323"/>
                  </a:lnTo>
                  <a:lnTo>
                    <a:pt x="1329" y="321"/>
                  </a:lnTo>
                  <a:close/>
                  <a:moveTo>
                    <a:pt x="27" y="320"/>
                  </a:moveTo>
                  <a:lnTo>
                    <a:pt x="27" y="320"/>
                  </a:lnTo>
                  <a:lnTo>
                    <a:pt x="26" y="322"/>
                  </a:lnTo>
                  <a:lnTo>
                    <a:pt x="27" y="320"/>
                  </a:lnTo>
                  <a:close/>
                  <a:moveTo>
                    <a:pt x="1089" y="109"/>
                  </a:moveTo>
                  <a:lnTo>
                    <a:pt x="1306" y="322"/>
                  </a:lnTo>
                  <a:lnTo>
                    <a:pt x="1306" y="321"/>
                  </a:lnTo>
                  <a:lnTo>
                    <a:pt x="1329" y="321"/>
                  </a:lnTo>
                  <a:lnTo>
                    <a:pt x="1322" y="309"/>
                  </a:lnTo>
                  <a:lnTo>
                    <a:pt x="1118" y="110"/>
                  </a:lnTo>
                  <a:lnTo>
                    <a:pt x="1090" y="110"/>
                  </a:lnTo>
                  <a:lnTo>
                    <a:pt x="1089" y="109"/>
                  </a:lnTo>
                  <a:close/>
                  <a:moveTo>
                    <a:pt x="244" y="108"/>
                  </a:moveTo>
                  <a:lnTo>
                    <a:pt x="243" y="110"/>
                  </a:lnTo>
                  <a:lnTo>
                    <a:pt x="244" y="109"/>
                  </a:lnTo>
                  <a:lnTo>
                    <a:pt x="244" y="108"/>
                  </a:lnTo>
                  <a:close/>
                  <a:moveTo>
                    <a:pt x="243" y="109"/>
                  </a:moveTo>
                  <a:lnTo>
                    <a:pt x="243" y="110"/>
                  </a:lnTo>
                  <a:lnTo>
                    <a:pt x="243" y="109"/>
                  </a:lnTo>
                  <a:close/>
                  <a:moveTo>
                    <a:pt x="1088" y="108"/>
                  </a:moveTo>
                  <a:lnTo>
                    <a:pt x="1089" y="109"/>
                  </a:lnTo>
                  <a:lnTo>
                    <a:pt x="1090" y="110"/>
                  </a:lnTo>
                  <a:lnTo>
                    <a:pt x="1088" y="108"/>
                  </a:lnTo>
                  <a:close/>
                  <a:moveTo>
                    <a:pt x="1117" y="108"/>
                  </a:moveTo>
                  <a:lnTo>
                    <a:pt x="1088" y="108"/>
                  </a:lnTo>
                  <a:lnTo>
                    <a:pt x="1090" y="110"/>
                  </a:lnTo>
                  <a:lnTo>
                    <a:pt x="1118" y="110"/>
                  </a:lnTo>
                  <a:lnTo>
                    <a:pt x="1117" y="108"/>
                  </a:lnTo>
                  <a:close/>
                  <a:moveTo>
                    <a:pt x="245" y="108"/>
                  </a:moveTo>
                  <a:lnTo>
                    <a:pt x="244" y="108"/>
                  </a:lnTo>
                  <a:lnTo>
                    <a:pt x="243" y="109"/>
                  </a:lnTo>
                  <a:lnTo>
                    <a:pt x="245" y="108"/>
                  </a:lnTo>
                  <a:close/>
                  <a:moveTo>
                    <a:pt x="1070" y="97"/>
                  </a:moveTo>
                  <a:lnTo>
                    <a:pt x="1089" y="109"/>
                  </a:lnTo>
                  <a:lnTo>
                    <a:pt x="1088" y="108"/>
                  </a:lnTo>
                  <a:lnTo>
                    <a:pt x="1117" y="108"/>
                  </a:lnTo>
                  <a:lnTo>
                    <a:pt x="1105" y="97"/>
                  </a:lnTo>
                  <a:lnTo>
                    <a:pt x="1071" y="97"/>
                  </a:lnTo>
                  <a:lnTo>
                    <a:pt x="1070" y="97"/>
                  </a:lnTo>
                  <a:close/>
                  <a:moveTo>
                    <a:pt x="488" y="27"/>
                  </a:moveTo>
                  <a:lnTo>
                    <a:pt x="524" y="57"/>
                  </a:lnTo>
                  <a:lnTo>
                    <a:pt x="567" y="82"/>
                  </a:lnTo>
                  <a:lnTo>
                    <a:pt x="614" y="97"/>
                  </a:lnTo>
                  <a:lnTo>
                    <a:pt x="666" y="102"/>
                  </a:lnTo>
                  <a:lnTo>
                    <a:pt x="718" y="97"/>
                  </a:lnTo>
                  <a:lnTo>
                    <a:pt x="764" y="82"/>
                  </a:lnTo>
                  <a:lnTo>
                    <a:pt x="665" y="82"/>
                  </a:lnTo>
                  <a:lnTo>
                    <a:pt x="666" y="82"/>
                  </a:lnTo>
                  <a:lnTo>
                    <a:pt x="621" y="78"/>
                  </a:lnTo>
                  <a:lnTo>
                    <a:pt x="620" y="78"/>
                  </a:lnTo>
                  <a:lnTo>
                    <a:pt x="618" y="77"/>
                  </a:lnTo>
                  <a:lnTo>
                    <a:pt x="577" y="64"/>
                  </a:lnTo>
                  <a:lnTo>
                    <a:pt x="576" y="64"/>
                  </a:lnTo>
                  <a:lnTo>
                    <a:pt x="574" y="63"/>
                  </a:lnTo>
                  <a:lnTo>
                    <a:pt x="536" y="41"/>
                  </a:lnTo>
                  <a:lnTo>
                    <a:pt x="534" y="40"/>
                  </a:lnTo>
                  <a:lnTo>
                    <a:pt x="535" y="40"/>
                  </a:lnTo>
                  <a:lnTo>
                    <a:pt x="520" y="27"/>
                  </a:lnTo>
                  <a:lnTo>
                    <a:pt x="489" y="27"/>
                  </a:lnTo>
                  <a:lnTo>
                    <a:pt x="488" y="27"/>
                  </a:lnTo>
                  <a:close/>
                  <a:moveTo>
                    <a:pt x="264" y="96"/>
                  </a:moveTo>
                  <a:lnTo>
                    <a:pt x="262" y="97"/>
                  </a:lnTo>
                  <a:lnTo>
                    <a:pt x="263" y="97"/>
                  </a:lnTo>
                  <a:lnTo>
                    <a:pt x="264" y="96"/>
                  </a:lnTo>
                  <a:close/>
                  <a:moveTo>
                    <a:pt x="263" y="97"/>
                  </a:moveTo>
                  <a:lnTo>
                    <a:pt x="262" y="97"/>
                  </a:lnTo>
                  <a:lnTo>
                    <a:pt x="263" y="97"/>
                  </a:lnTo>
                  <a:close/>
                  <a:moveTo>
                    <a:pt x="1069" y="96"/>
                  </a:moveTo>
                  <a:lnTo>
                    <a:pt x="1070" y="97"/>
                  </a:lnTo>
                  <a:lnTo>
                    <a:pt x="1071" y="97"/>
                  </a:lnTo>
                  <a:lnTo>
                    <a:pt x="1069" y="96"/>
                  </a:lnTo>
                  <a:close/>
                  <a:moveTo>
                    <a:pt x="1104" y="96"/>
                  </a:moveTo>
                  <a:lnTo>
                    <a:pt x="1069" y="96"/>
                  </a:lnTo>
                  <a:lnTo>
                    <a:pt x="1071" y="97"/>
                  </a:lnTo>
                  <a:lnTo>
                    <a:pt x="1105" y="97"/>
                  </a:lnTo>
                  <a:lnTo>
                    <a:pt x="1104" y="96"/>
                  </a:lnTo>
                  <a:close/>
                  <a:moveTo>
                    <a:pt x="264" y="96"/>
                  </a:moveTo>
                  <a:lnTo>
                    <a:pt x="264" y="96"/>
                  </a:lnTo>
                  <a:lnTo>
                    <a:pt x="263" y="97"/>
                  </a:lnTo>
                  <a:lnTo>
                    <a:pt x="264" y="96"/>
                  </a:lnTo>
                  <a:close/>
                  <a:moveTo>
                    <a:pt x="868" y="21"/>
                  </a:moveTo>
                  <a:lnTo>
                    <a:pt x="1070" y="97"/>
                  </a:lnTo>
                  <a:lnTo>
                    <a:pt x="1069" y="96"/>
                  </a:lnTo>
                  <a:lnTo>
                    <a:pt x="1104" y="96"/>
                  </a:lnTo>
                  <a:lnTo>
                    <a:pt x="1102" y="93"/>
                  </a:lnTo>
                  <a:lnTo>
                    <a:pt x="1079" y="79"/>
                  </a:lnTo>
                  <a:lnTo>
                    <a:pt x="925" y="21"/>
                  </a:lnTo>
                  <a:lnTo>
                    <a:pt x="870" y="21"/>
                  </a:lnTo>
                  <a:lnTo>
                    <a:pt x="868" y="21"/>
                  </a:lnTo>
                  <a:close/>
                  <a:moveTo>
                    <a:pt x="666" y="82"/>
                  </a:moveTo>
                  <a:lnTo>
                    <a:pt x="665" y="82"/>
                  </a:lnTo>
                  <a:lnTo>
                    <a:pt x="667" y="82"/>
                  </a:lnTo>
                  <a:lnTo>
                    <a:pt x="666" y="82"/>
                  </a:lnTo>
                  <a:close/>
                  <a:moveTo>
                    <a:pt x="713" y="77"/>
                  </a:moveTo>
                  <a:lnTo>
                    <a:pt x="666" y="82"/>
                  </a:lnTo>
                  <a:lnTo>
                    <a:pt x="667" y="82"/>
                  </a:lnTo>
                  <a:lnTo>
                    <a:pt x="764" y="82"/>
                  </a:lnTo>
                  <a:lnTo>
                    <a:pt x="766" y="82"/>
                  </a:lnTo>
                  <a:lnTo>
                    <a:pt x="773" y="78"/>
                  </a:lnTo>
                  <a:lnTo>
                    <a:pt x="713" y="78"/>
                  </a:lnTo>
                  <a:lnTo>
                    <a:pt x="713" y="77"/>
                  </a:lnTo>
                  <a:close/>
                  <a:moveTo>
                    <a:pt x="618" y="77"/>
                  </a:moveTo>
                  <a:lnTo>
                    <a:pt x="620" y="78"/>
                  </a:lnTo>
                  <a:lnTo>
                    <a:pt x="619" y="77"/>
                  </a:lnTo>
                  <a:lnTo>
                    <a:pt x="618" y="77"/>
                  </a:lnTo>
                  <a:close/>
                  <a:moveTo>
                    <a:pt x="619" y="77"/>
                  </a:moveTo>
                  <a:lnTo>
                    <a:pt x="620" y="78"/>
                  </a:lnTo>
                  <a:lnTo>
                    <a:pt x="621" y="78"/>
                  </a:lnTo>
                  <a:lnTo>
                    <a:pt x="619" y="77"/>
                  </a:lnTo>
                  <a:close/>
                  <a:moveTo>
                    <a:pt x="714" y="77"/>
                  </a:moveTo>
                  <a:lnTo>
                    <a:pt x="713" y="77"/>
                  </a:lnTo>
                  <a:lnTo>
                    <a:pt x="713" y="78"/>
                  </a:lnTo>
                  <a:lnTo>
                    <a:pt x="714" y="77"/>
                  </a:lnTo>
                  <a:close/>
                  <a:moveTo>
                    <a:pt x="774" y="77"/>
                  </a:moveTo>
                  <a:lnTo>
                    <a:pt x="714" y="77"/>
                  </a:lnTo>
                  <a:lnTo>
                    <a:pt x="713" y="78"/>
                  </a:lnTo>
                  <a:lnTo>
                    <a:pt x="773" y="78"/>
                  </a:lnTo>
                  <a:lnTo>
                    <a:pt x="774" y="77"/>
                  </a:lnTo>
                  <a:close/>
                  <a:moveTo>
                    <a:pt x="618" y="77"/>
                  </a:moveTo>
                  <a:lnTo>
                    <a:pt x="618" y="77"/>
                  </a:lnTo>
                  <a:lnTo>
                    <a:pt x="619" y="77"/>
                  </a:lnTo>
                  <a:lnTo>
                    <a:pt x="618" y="77"/>
                  </a:lnTo>
                  <a:close/>
                  <a:moveTo>
                    <a:pt x="758" y="63"/>
                  </a:moveTo>
                  <a:lnTo>
                    <a:pt x="713" y="77"/>
                  </a:lnTo>
                  <a:lnTo>
                    <a:pt x="714" y="77"/>
                  </a:lnTo>
                  <a:lnTo>
                    <a:pt x="774" y="77"/>
                  </a:lnTo>
                  <a:lnTo>
                    <a:pt x="797" y="64"/>
                  </a:lnTo>
                  <a:lnTo>
                    <a:pt x="757" y="64"/>
                  </a:lnTo>
                  <a:lnTo>
                    <a:pt x="758" y="63"/>
                  </a:lnTo>
                  <a:close/>
                  <a:moveTo>
                    <a:pt x="759" y="63"/>
                  </a:moveTo>
                  <a:lnTo>
                    <a:pt x="758" y="63"/>
                  </a:lnTo>
                  <a:lnTo>
                    <a:pt x="757" y="64"/>
                  </a:lnTo>
                  <a:lnTo>
                    <a:pt x="759" y="63"/>
                  </a:lnTo>
                  <a:close/>
                  <a:moveTo>
                    <a:pt x="798" y="63"/>
                  </a:moveTo>
                  <a:lnTo>
                    <a:pt x="759" y="63"/>
                  </a:lnTo>
                  <a:lnTo>
                    <a:pt x="757" y="64"/>
                  </a:lnTo>
                  <a:lnTo>
                    <a:pt x="797" y="64"/>
                  </a:lnTo>
                  <a:lnTo>
                    <a:pt x="798" y="63"/>
                  </a:lnTo>
                  <a:close/>
                  <a:moveTo>
                    <a:pt x="574" y="63"/>
                  </a:moveTo>
                  <a:lnTo>
                    <a:pt x="576" y="64"/>
                  </a:lnTo>
                  <a:lnTo>
                    <a:pt x="575" y="63"/>
                  </a:lnTo>
                  <a:lnTo>
                    <a:pt x="574" y="63"/>
                  </a:lnTo>
                  <a:close/>
                  <a:moveTo>
                    <a:pt x="575" y="63"/>
                  </a:moveTo>
                  <a:lnTo>
                    <a:pt x="576" y="64"/>
                  </a:lnTo>
                  <a:lnTo>
                    <a:pt x="577" y="64"/>
                  </a:lnTo>
                  <a:lnTo>
                    <a:pt x="575" y="63"/>
                  </a:lnTo>
                  <a:close/>
                  <a:moveTo>
                    <a:pt x="574" y="63"/>
                  </a:moveTo>
                  <a:lnTo>
                    <a:pt x="574" y="63"/>
                  </a:lnTo>
                  <a:lnTo>
                    <a:pt x="575" y="63"/>
                  </a:lnTo>
                  <a:lnTo>
                    <a:pt x="574" y="63"/>
                  </a:lnTo>
                  <a:close/>
                  <a:moveTo>
                    <a:pt x="828" y="40"/>
                  </a:moveTo>
                  <a:lnTo>
                    <a:pt x="798" y="40"/>
                  </a:lnTo>
                  <a:lnTo>
                    <a:pt x="796" y="41"/>
                  </a:lnTo>
                  <a:lnTo>
                    <a:pt x="758" y="63"/>
                  </a:lnTo>
                  <a:lnTo>
                    <a:pt x="759" y="63"/>
                  </a:lnTo>
                  <a:lnTo>
                    <a:pt x="798" y="63"/>
                  </a:lnTo>
                  <a:lnTo>
                    <a:pt x="808" y="57"/>
                  </a:lnTo>
                  <a:lnTo>
                    <a:pt x="827" y="41"/>
                  </a:lnTo>
                  <a:lnTo>
                    <a:pt x="796" y="41"/>
                  </a:lnTo>
                  <a:lnTo>
                    <a:pt x="797" y="41"/>
                  </a:lnTo>
                  <a:lnTo>
                    <a:pt x="828" y="41"/>
                  </a:lnTo>
                  <a:lnTo>
                    <a:pt x="828" y="40"/>
                  </a:lnTo>
                  <a:close/>
                  <a:moveTo>
                    <a:pt x="534" y="40"/>
                  </a:moveTo>
                  <a:lnTo>
                    <a:pt x="536" y="41"/>
                  </a:lnTo>
                  <a:lnTo>
                    <a:pt x="535" y="41"/>
                  </a:lnTo>
                  <a:lnTo>
                    <a:pt x="534" y="40"/>
                  </a:lnTo>
                  <a:close/>
                  <a:moveTo>
                    <a:pt x="535" y="41"/>
                  </a:moveTo>
                  <a:lnTo>
                    <a:pt x="536" y="41"/>
                  </a:lnTo>
                  <a:lnTo>
                    <a:pt x="535" y="41"/>
                  </a:lnTo>
                  <a:close/>
                  <a:moveTo>
                    <a:pt x="798" y="40"/>
                  </a:moveTo>
                  <a:lnTo>
                    <a:pt x="797" y="41"/>
                  </a:lnTo>
                  <a:lnTo>
                    <a:pt x="796" y="41"/>
                  </a:lnTo>
                  <a:lnTo>
                    <a:pt x="798" y="40"/>
                  </a:lnTo>
                  <a:close/>
                  <a:moveTo>
                    <a:pt x="851" y="0"/>
                  </a:moveTo>
                  <a:lnTo>
                    <a:pt x="833" y="10"/>
                  </a:lnTo>
                  <a:lnTo>
                    <a:pt x="797" y="41"/>
                  </a:lnTo>
                  <a:lnTo>
                    <a:pt x="798" y="40"/>
                  </a:lnTo>
                  <a:lnTo>
                    <a:pt x="828" y="40"/>
                  </a:lnTo>
                  <a:lnTo>
                    <a:pt x="844" y="27"/>
                  </a:lnTo>
                  <a:lnTo>
                    <a:pt x="845" y="26"/>
                  </a:lnTo>
                  <a:lnTo>
                    <a:pt x="846" y="26"/>
                  </a:lnTo>
                  <a:lnTo>
                    <a:pt x="856" y="20"/>
                  </a:lnTo>
                  <a:lnTo>
                    <a:pt x="853" y="20"/>
                  </a:lnTo>
                  <a:lnTo>
                    <a:pt x="858" y="19"/>
                  </a:lnTo>
                  <a:lnTo>
                    <a:pt x="919" y="19"/>
                  </a:lnTo>
                  <a:lnTo>
                    <a:pt x="872" y="1"/>
                  </a:lnTo>
                  <a:lnTo>
                    <a:pt x="851" y="0"/>
                  </a:lnTo>
                  <a:close/>
                  <a:moveTo>
                    <a:pt x="535" y="40"/>
                  </a:moveTo>
                  <a:lnTo>
                    <a:pt x="534" y="40"/>
                  </a:lnTo>
                  <a:lnTo>
                    <a:pt x="535" y="41"/>
                  </a:lnTo>
                  <a:lnTo>
                    <a:pt x="535" y="40"/>
                  </a:lnTo>
                  <a:close/>
                  <a:moveTo>
                    <a:pt x="487" y="26"/>
                  </a:moveTo>
                  <a:lnTo>
                    <a:pt x="488" y="27"/>
                  </a:lnTo>
                  <a:lnTo>
                    <a:pt x="489" y="27"/>
                  </a:lnTo>
                  <a:lnTo>
                    <a:pt x="487" y="26"/>
                  </a:lnTo>
                  <a:close/>
                  <a:moveTo>
                    <a:pt x="518" y="26"/>
                  </a:moveTo>
                  <a:lnTo>
                    <a:pt x="487" y="26"/>
                  </a:lnTo>
                  <a:lnTo>
                    <a:pt x="489" y="27"/>
                  </a:lnTo>
                  <a:lnTo>
                    <a:pt x="520" y="27"/>
                  </a:lnTo>
                  <a:lnTo>
                    <a:pt x="518" y="26"/>
                  </a:lnTo>
                  <a:close/>
                  <a:moveTo>
                    <a:pt x="845" y="26"/>
                  </a:moveTo>
                  <a:lnTo>
                    <a:pt x="844" y="27"/>
                  </a:lnTo>
                  <a:lnTo>
                    <a:pt x="845" y="26"/>
                  </a:lnTo>
                  <a:close/>
                  <a:moveTo>
                    <a:pt x="844" y="27"/>
                  </a:moveTo>
                  <a:lnTo>
                    <a:pt x="844" y="27"/>
                  </a:lnTo>
                  <a:close/>
                  <a:moveTo>
                    <a:pt x="510" y="20"/>
                  </a:moveTo>
                  <a:lnTo>
                    <a:pt x="474" y="20"/>
                  </a:lnTo>
                  <a:lnTo>
                    <a:pt x="480" y="21"/>
                  </a:lnTo>
                  <a:lnTo>
                    <a:pt x="477" y="21"/>
                  </a:lnTo>
                  <a:lnTo>
                    <a:pt x="488" y="27"/>
                  </a:lnTo>
                  <a:lnTo>
                    <a:pt x="487" y="26"/>
                  </a:lnTo>
                  <a:lnTo>
                    <a:pt x="518" y="26"/>
                  </a:lnTo>
                  <a:lnTo>
                    <a:pt x="510" y="20"/>
                  </a:lnTo>
                  <a:close/>
                  <a:moveTo>
                    <a:pt x="846" y="26"/>
                  </a:moveTo>
                  <a:lnTo>
                    <a:pt x="845" y="26"/>
                  </a:lnTo>
                  <a:lnTo>
                    <a:pt x="844" y="27"/>
                  </a:lnTo>
                  <a:lnTo>
                    <a:pt x="846" y="26"/>
                  </a:lnTo>
                  <a:close/>
                  <a:moveTo>
                    <a:pt x="466" y="21"/>
                  </a:moveTo>
                  <a:lnTo>
                    <a:pt x="463" y="21"/>
                  </a:lnTo>
                  <a:lnTo>
                    <a:pt x="464" y="21"/>
                  </a:lnTo>
                  <a:lnTo>
                    <a:pt x="466" y="21"/>
                  </a:lnTo>
                  <a:close/>
                  <a:moveTo>
                    <a:pt x="464" y="21"/>
                  </a:moveTo>
                  <a:lnTo>
                    <a:pt x="463" y="21"/>
                  </a:lnTo>
                  <a:lnTo>
                    <a:pt x="464" y="21"/>
                  </a:lnTo>
                  <a:close/>
                  <a:moveTo>
                    <a:pt x="867" y="21"/>
                  </a:moveTo>
                  <a:lnTo>
                    <a:pt x="868" y="21"/>
                  </a:lnTo>
                  <a:lnTo>
                    <a:pt x="870" y="21"/>
                  </a:lnTo>
                  <a:lnTo>
                    <a:pt x="867" y="21"/>
                  </a:lnTo>
                  <a:close/>
                  <a:moveTo>
                    <a:pt x="924" y="21"/>
                  </a:moveTo>
                  <a:lnTo>
                    <a:pt x="867" y="21"/>
                  </a:lnTo>
                  <a:lnTo>
                    <a:pt x="870" y="21"/>
                  </a:lnTo>
                  <a:lnTo>
                    <a:pt x="925" y="21"/>
                  </a:lnTo>
                  <a:lnTo>
                    <a:pt x="924" y="21"/>
                  </a:lnTo>
                  <a:close/>
                  <a:moveTo>
                    <a:pt x="477" y="21"/>
                  </a:moveTo>
                  <a:lnTo>
                    <a:pt x="466" y="21"/>
                  </a:lnTo>
                  <a:lnTo>
                    <a:pt x="464" y="21"/>
                  </a:lnTo>
                  <a:lnTo>
                    <a:pt x="477" y="21"/>
                  </a:lnTo>
                  <a:close/>
                  <a:moveTo>
                    <a:pt x="919" y="19"/>
                  </a:moveTo>
                  <a:lnTo>
                    <a:pt x="858" y="19"/>
                  </a:lnTo>
                  <a:lnTo>
                    <a:pt x="856" y="20"/>
                  </a:lnTo>
                  <a:lnTo>
                    <a:pt x="868" y="21"/>
                  </a:lnTo>
                  <a:lnTo>
                    <a:pt x="867" y="21"/>
                  </a:lnTo>
                  <a:lnTo>
                    <a:pt x="924" y="21"/>
                  </a:lnTo>
                  <a:lnTo>
                    <a:pt x="919" y="19"/>
                  </a:lnTo>
                  <a:close/>
                  <a:moveTo>
                    <a:pt x="474" y="20"/>
                  </a:moveTo>
                  <a:lnTo>
                    <a:pt x="477" y="21"/>
                  </a:lnTo>
                  <a:lnTo>
                    <a:pt x="480" y="21"/>
                  </a:lnTo>
                  <a:lnTo>
                    <a:pt x="474" y="20"/>
                  </a:lnTo>
                  <a:close/>
                  <a:moveTo>
                    <a:pt x="858" y="19"/>
                  </a:moveTo>
                  <a:lnTo>
                    <a:pt x="853" y="20"/>
                  </a:lnTo>
                  <a:lnTo>
                    <a:pt x="856" y="20"/>
                  </a:lnTo>
                  <a:lnTo>
                    <a:pt x="858" y="19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32" name="image107.pn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62301" y="3102448"/>
            <a:ext cx="667385" cy="781050"/>
          </a:xfrm>
          <a:prstGeom prst="rect">
            <a:avLst/>
          </a:prstGeom>
        </p:spPr>
      </p:pic>
      <p:pic>
        <p:nvPicPr>
          <p:cNvPr id="33" name="image108.png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82077" y="4436620"/>
            <a:ext cx="661670" cy="666750"/>
          </a:xfrm>
          <a:prstGeom prst="rect">
            <a:avLst/>
          </a:prstGeom>
        </p:spPr>
      </p:pic>
      <p:pic>
        <p:nvPicPr>
          <p:cNvPr id="34" name="image109.png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67368" y="5862687"/>
            <a:ext cx="8572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248949" y="-762424"/>
            <a:ext cx="7046196" cy="7948938"/>
            <a:chOff x="0" y="408"/>
            <a:chExt cx="10192" cy="10067"/>
          </a:xfrm>
        </p:grpSpPr>
        <p:pic>
          <p:nvPicPr>
            <p:cNvPr id="5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2998"/>
              <a:ext cx="8115" cy="5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" y="5120"/>
              <a:ext cx="3308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1531"/>
              <a:ext cx="3932" cy="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92"/>
              <a:ext cx="3113" cy="3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6048"/>
              <a:ext cx="2892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2008"/>
              <a:ext cx="2728" cy="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4" y="5968"/>
              <a:ext cx="2388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5236"/>
              <a:ext cx="3596" cy="3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" y="6448"/>
              <a:ext cx="3944" cy="3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" y="408"/>
              <a:ext cx="4552" cy="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" y="5959"/>
              <a:ext cx="4516" cy="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" y="2216"/>
              <a:ext cx="2696" cy="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" y="3620"/>
              <a:ext cx="3464" cy="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2668"/>
              <a:ext cx="2952" cy="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7288"/>
              <a:ext cx="3132" cy="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" y="1447"/>
              <a:ext cx="4084" cy="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image121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07664" y="300142"/>
            <a:ext cx="793750" cy="781050"/>
          </a:xfrm>
          <a:prstGeom prst="rect">
            <a:avLst/>
          </a:prstGeom>
        </p:spPr>
      </p:pic>
      <p:pic>
        <p:nvPicPr>
          <p:cNvPr id="24" name="image122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75765" y="1545187"/>
            <a:ext cx="864870" cy="490220"/>
          </a:xfrm>
          <a:prstGeom prst="rect">
            <a:avLst/>
          </a:prstGeom>
        </p:spPr>
      </p:pic>
      <p:pic>
        <p:nvPicPr>
          <p:cNvPr id="25" name="image123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3385" y="2726270"/>
            <a:ext cx="857250" cy="485775"/>
          </a:xfrm>
          <a:prstGeom prst="rect">
            <a:avLst/>
          </a:prstGeom>
        </p:spPr>
      </p:pic>
      <p:pic>
        <p:nvPicPr>
          <p:cNvPr id="26" name="image124.pn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78952" y="3699123"/>
            <a:ext cx="666115" cy="590550"/>
          </a:xfrm>
          <a:prstGeom prst="rect">
            <a:avLst/>
          </a:prstGeom>
        </p:spPr>
      </p:pic>
      <p:pic>
        <p:nvPicPr>
          <p:cNvPr id="27" name="image125.pn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81797" y="4811837"/>
            <a:ext cx="763270" cy="51435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6646044" y="300142"/>
            <a:ext cx="1109638" cy="6314700"/>
            <a:chOff x="6646044" y="300142"/>
            <a:chExt cx="1109638" cy="6314700"/>
          </a:xfrm>
        </p:grpSpPr>
        <p:pic>
          <p:nvPicPr>
            <p:cNvPr id="22" name="image17.png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4601773" y="2351765"/>
              <a:ext cx="5205532" cy="1102286"/>
            </a:xfrm>
            <a:prstGeom prst="rect">
              <a:avLst/>
            </a:prstGeom>
          </p:spPr>
        </p:pic>
        <p:pic>
          <p:nvPicPr>
            <p:cNvPr id="28" name="image17.png"/>
            <p:cNvPicPr/>
            <p:nvPr/>
          </p:nvPicPr>
          <p:blipFill rotWithShape="1">
            <a:blip r:embed="rId18" cstate="print"/>
            <a:srcRect r="81787"/>
            <a:stretch/>
          </p:blipFill>
          <p:spPr>
            <a:xfrm rot="5400000">
              <a:off x="6723143" y="5589655"/>
              <a:ext cx="948088" cy="110228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7919093" y="300142"/>
            <a:ext cx="1102286" cy="6260443"/>
            <a:chOff x="7919093" y="300142"/>
            <a:chExt cx="1102286" cy="6260443"/>
          </a:xfrm>
        </p:grpSpPr>
        <p:pic>
          <p:nvPicPr>
            <p:cNvPr id="21" name="image17.png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 rot="5400000">
              <a:off x="5867470" y="2351765"/>
              <a:ext cx="5205532" cy="1102286"/>
            </a:xfrm>
            <a:prstGeom prst="rect">
              <a:avLst/>
            </a:prstGeom>
          </p:spPr>
        </p:pic>
        <p:pic>
          <p:nvPicPr>
            <p:cNvPr id="29" name="image17.png"/>
            <p:cNvPicPr/>
            <p:nvPr/>
          </p:nvPicPr>
          <p:blipFill rotWithShape="1">
            <a:blip r:embed="rId18" cstate="print"/>
            <a:srcRect r="81787"/>
            <a:stretch/>
          </p:blipFill>
          <p:spPr>
            <a:xfrm rot="5400000">
              <a:off x="7996192" y="5535398"/>
              <a:ext cx="948088" cy="1102286"/>
            </a:xfrm>
            <a:prstGeom prst="rect">
              <a:avLst/>
            </a:prstGeom>
          </p:spPr>
        </p:pic>
      </p:grpSp>
      <p:sp>
        <p:nvSpPr>
          <p:cNvPr id="32" name="AutoShape 20"/>
          <p:cNvSpPr>
            <a:spLocks/>
          </p:cNvSpPr>
          <p:nvPr/>
        </p:nvSpPr>
        <p:spPr bwMode="auto">
          <a:xfrm>
            <a:off x="6872651" y="5741700"/>
            <a:ext cx="676275" cy="798195"/>
          </a:xfrm>
          <a:custGeom>
            <a:avLst/>
            <a:gdLst>
              <a:gd name="T0" fmla="*/ 330 w 1065"/>
              <a:gd name="T1" fmla="*/ 1190 h 1257"/>
              <a:gd name="T2" fmla="*/ 435 w 1065"/>
              <a:gd name="T3" fmla="*/ 1003 h 1257"/>
              <a:gd name="T4" fmla="*/ 735 w 1065"/>
              <a:gd name="T5" fmla="*/ 1223 h 1257"/>
              <a:gd name="T6" fmla="*/ 532 w 1065"/>
              <a:gd name="T7" fmla="*/ 1109 h 1257"/>
              <a:gd name="T8" fmla="*/ 532 w 1065"/>
              <a:gd name="T9" fmla="*/ 1109 h 1257"/>
              <a:gd name="T10" fmla="*/ 766 w 1065"/>
              <a:gd name="T11" fmla="*/ 1202 h 1257"/>
              <a:gd name="T12" fmla="*/ 524 w 1065"/>
              <a:gd name="T13" fmla="*/ 1154 h 1257"/>
              <a:gd name="T14" fmla="*/ 330 w 1065"/>
              <a:gd name="T15" fmla="*/ 1143 h 1257"/>
              <a:gd name="T16" fmla="*/ 735 w 1065"/>
              <a:gd name="T17" fmla="*/ 1133 h 1257"/>
              <a:gd name="T18" fmla="*/ 330 w 1065"/>
              <a:gd name="T19" fmla="*/ 1133 h 1257"/>
              <a:gd name="T20" fmla="*/ 780 w 1065"/>
              <a:gd name="T21" fmla="*/ 1133 h 1257"/>
              <a:gd name="T22" fmla="*/ 598 w 1065"/>
              <a:gd name="T23" fmla="*/ 696 h 1257"/>
              <a:gd name="T24" fmla="*/ 443 w 1065"/>
              <a:gd name="T25" fmla="*/ 986 h 1257"/>
              <a:gd name="T26" fmla="*/ 630 w 1065"/>
              <a:gd name="T27" fmla="*/ 1003 h 1257"/>
              <a:gd name="T28" fmla="*/ 630 w 1065"/>
              <a:gd name="T29" fmla="*/ 986 h 1257"/>
              <a:gd name="T30" fmla="*/ 435 w 1065"/>
              <a:gd name="T31" fmla="*/ 712 h 1257"/>
              <a:gd name="T32" fmla="*/ 0 w 1065"/>
              <a:gd name="T33" fmla="*/ 929 h 1257"/>
              <a:gd name="T34" fmla="*/ 45 w 1065"/>
              <a:gd name="T35" fmla="*/ 758 h 1257"/>
              <a:gd name="T36" fmla="*/ 630 w 1065"/>
              <a:gd name="T37" fmla="*/ 676 h 1257"/>
              <a:gd name="T38" fmla="*/ 45 w 1065"/>
              <a:gd name="T39" fmla="*/ 856 h 1257"/>
              <a:gd name="T40" fmla="*/ 73 w 1065"/>
              <a:gd name="T41" fmla="*/ 893 h 1257"/>
              <a:gd name="T42" fmla="*/ 1053 w 1065"/>
              <a:gd name="T43" fmla="*/ 873 h 1257"/>
              <a:gd name="T44" fmla="*/ 1065 w 1065"/>
              <a:gd name="T45" fmla="*/ 776 h 1257"/>
              <a:gd name="T46" fmla="*/ 45 w 1065"/>
              <a:gd name="T47" fmla="*/ 769 h 1257"/>
              <a:gd name="T48" fmla="*/ 1020 w 1065"/>
              <a:gd name="T49" fmla="*/ 758 h 1257"/>
              <a:gd name="T50" fmla="*/ 45 w 1065"/>
              <a:gd name="T51" fmla="*/ 758 h 1257"/>
              <a:gd name="T52" fmla="*/ 1020 w 1065"/>
              <a:gd name="T53" fmla="*/ 769 h 1257"/>
              <a:gd name="T54" fmla="*/ 630 w 1065"/>
              <a:gd name="T55" fmla="*/ 432 h 1257"/>
              <a:gd name="T56" fmla="*/ 435 w 1065"/>
              <a:gd name="T57" fmla="*/ 712 h 1257"/>
              <a:gd name="T58" fmla="*/ 480 w 1065"/>
              <a:gd name="T59" fmla="*/ 432 h 1257"/>
              <a:gd name="T60" fmla="*/ 630 w 1065"/>
              <a:gd name="T61" fmla="*/ 439 h 1257"/>
              <a:gd name="T62" fmla="*/ 621 w 1065"/>
              <a:gd name="T63" fmla="*/ 432 h 1257"/>
              <a:gd name="T64" fmla="*/ 458 w 1065"/>
              <a:gd name="T65" fmla="*/ 59 h 1257"/>
              <a:gd name="T66" fmla="*/ 480 w 1065"/>
              <a:gd name="T67" fmla="*/ 158 h 1257"/>
              <a:gd name="T68" fmla="*/ 498 w 1065"/>
              <a:gd name="T69" fmla="*/ 80 h 1257"/>
              <a:gd name="T70" fmla="*/ 516 w 1065"/>
              <a:gd name="T71" fmla="*/ 55 h 1257"/>
              <a:gd name="T72" fmla="*/ 528 w 1065"/>
              <a:gd name="T73" fmla="*/ 45 h 1257"/>
              <a:gd name="T74" fmla="*/ 557 w 1065"/>
              <a:gd name="T75" fmla="*/ 5 h 1257"/>
              <a:gd name="T76" fmla="*/ 585 w 1065"/>
              <a:gd name="T77" fmla="*/ 161 h 1257"/>
              <a:gd name="T78" fmla="*/ 630 w 1065"/>
              <a:gd name="T79" fmla="*/ 157 h 1257"/>
              <a:gd name="T80" fmla="*/ 480 w 1065"/>
              <a:gd name="T81" fmla="*/ 158 h 1257"/>
              <a:gd name="T82" fmla="*/ 485 w 1065"/>
              <a:gd name="T83" fmla="*/ 120 h 1257"/>
              <a:gd name="T84" fmla="*/ 580 w 1065"/>
              <a:gd name="T85" fmla="*/ 115 h 1257"/>
              <a:gd name="T86" fmla="*/ 486 w 1065"/>
              <a:gd name="T87" fmla="*/ 115 h 1257"/>
              <a:gd name="T88" fmla="*/ 567 w 1065"/>
              <a:gd name="T89" fmla="*/ 80 h 1257"/>
              <a:gd name="T90" fmla="*/ 498 w 1065"/>
              <a:gd name="T91" fmla="*/ 80 h 1257"/>
              <a:gd name="T92" fmla="*/ 613 w 1065"/>
              <a:gd name="T93" fmla="*/ 76 h 1257"/>
              <a:gd name="T94" fmla="*/ 499 w 1065"/>
              <a:gd name="T95" fmla="*/ 78 h 1257"/>
              <a:gd name="T96" fmla="*/ 559 w 1065"/>
              <a:gd name="T97" fmla="*/ 65 h 1257"/>
              <a:gd name="T98" fmla="*/ 506 w 1065"/>
              <a:gd name="T99" fmla="*/ 65 h 1257"/>
              <a:gd name="T100" fmla="*/ 608 w 1065"/>
              <a:gd name="T101" fmla="*/ 62 h 1257"/>
              <a:gd name="T102" fmla="*/ 557 w 1065"/>
              <a:gd name="T103" fmla="*/ 62 h 1257"/>
              <a:gd name="T104" fmla="*/ 509 w 1065"/>
              <a:gd name="T105" fmla="*/ 62 h 1257"/>
              <a:gd name="T106" fmla="*/ 602 w 1065"/>
              <a:gd name="T107" fmla="*/ 51 h 1257"/>
              <a:gd name="T108" fmla="*/ 517 w 1065"/>
              <a:gd name="T109" fmla="*/ 53 h 1257"/>
              <a:gd name="T110" fmla="*/ 548 w 1065"/>
              <a:gd name="T111" fmla="*/ 53 h 1257"/>
              <a:gd name="T112" fmla="*/ 519 w 1065"/>
              <a:gd name="T113" fmla="*/ 51 h 1257"/>
              <a:gd name="T114" fmla="*/ 599 w 1065"/>
              <a:gd name="T115" fmla="*/ 45 h 1257"/>
              <a:gd name="T116" fmla="*/ 526 w 1065"/>
              <a:gd name="T117" fmla="*/ 47 h 1257"/>
              <a:gd name="T118" fmla="*/ 599 w 1065"/>
              <a:gd name="T119" fmla="*/ 45 h 1257"/>
              <a:gd name="T120" fmla="*/ 529 w 1065"/>
              <a:gd name="T121" fmla="*/ 45 h 1257"/>
              <a:gd name="T122" fmla="*/ 532 w 1065"/>
              <a:gd name="T123" fmla="*/ 46 h 1257"/>
              <a:gd name="T124" fmla="*/ 528 w 1065"/>
              <a:gd name="T125" fmla="*/ 45 h 1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5" h="1257">
                <a:moveTo>
                  <a:pt x="435" y="992"/>
                </a:moveTo>
                <a:lnTo>
                  <a:pt x="285" y="1123"/>
                </a:lnTo>
                <a:lnTo>
                  <a:pt x="285" y="1256"/>
                </a:lnTo>
                <a:lnTo>
                  <a:pt x="368" y="1223"/>
                </a:lnTo>
                <a:lnTo>
                  <a:pt x="330" y="1223"/>
                </a:lnTo>
                <a:lnTo>
                  <a:pt x="299" y="1202"/>
                </a:lnTo>
                <a:lnTo>
                  <a:pt x="330" y="1190"/>
                </a:lnTo>
                <a:lnTo>
                  <a:pt x="330" y="1150"/>
                </a:lnTo>
                <a:lnTo>
                  <a:pt x="322" y="1150"/>
                </a:lnTo>
                <a:lnTo>
                  <a:pt x="330" y="1133"/>
                </a:lnTo>
                <a:lnTo>
                  <a:pt x="341" y="1133"/>
                </a:lnTo>
                <a:lnTo>
                  <a:pt x="480" y="1013"/>
                </a:lnTo>
                <a:lnTo>
                  <a:pt x="480" y="1003"/>
                </a:lnTo>
                <a:lnTo>
                  <a:pt x="435" y="1003"/>
                </a:lnTo>
                <a:lnTo>
                  <a:pt x="435" y="992"/>
                </a:lnTo>
                <a:close/>
                <a:moveTo>
                  <a:pt x="645" y="1154"/>
                </a:moveTo>
                <a:lnTo>
                  <a:pt x="541" y="1154"/>
                </a:lnTo>
                <a:lnTo>
                  <a:pt x="532" y="1157"/>
                </a:lnTo>
                <a:lnTo>
                  <a:pt x="780" y="1256"/>
                </a:lnTo>
                <a:lnTo>
                  <a:pt x="780" y="1223"/>
                </a:lnTo>
                <a:lnTo>
                  <a:pt x="735" y="1223"/>
                </a:lnTo>
                <a:lnTo>
                  <a:pt x="735" y="1190"/>
                </a:lnTo>
                <a:lnTo>
                  <a:pt x="645" y="1154"/>
                </a:lnTo>
                <a:close/>
                <a:moveTo>
                  <a:pt x="330" y="1190"/>
                </a:moveTo>
                <a:lnTo>
                  <a:pt x="299" y="1202"/>
                </a:lnTo>
                <a:lnTo>
                  <a:pt x="330" y="1223"/>
                </a:lnTo>
                <a:lnTo>
                  <a:pt x="330" y="1190"/>
                </a:lnTo>
                <a:close/>
                <a:moveTo>
                  <a:pt x="532" y="1109"/>
                </a:moveTo>
                <a:lnTo>
                  <a:pt x="330" y="1190"/>
                </a:lnTo>
                <a:lnTo>
                  <a:pt x="330" y="1223"/>
                </a:lnTo>
                <a:lnTo>
                  <a:pt x="368" y="1223"/>
                </a:lnTo>
                <a:lnTo>
                  <a:pt x="532" y="1157"/>
                </a:lnTo>
                <a:lnTo>
                  <a:pt x="524" y="1154"/>
                </a:lnTo>
                <a:lnTo>
                  <a:pt x="645" y="1154"/>
                </a:lnTo>
                <a:lnTo>
                  <a:pt x="532" y="1109"/>
                </a:lnTo>
                <a:close/>
                <a:moveTo>
                  <a:pt x="735" y="1190"/>
                </a:moveTo>
                <a:lnTo>
                  <a:pt x="735" y="1223"/>
                </a:lnTo>
                <a:lnTo>
                  <a:pt x="766" y="1202"/>
                </a:lnTo>
                <a:lnTo>
                  <a:pt x="735" y="1190"/>
                </a:lnTo>
                <a:close/>
                <a:moveTo>
                  <a:pt x="735" y="1143"/>
                </a:moveTo>
                <a:lnTo>
                  <a:pt x="735" y="1190"/>
                </a:lnTo>
                <a:lnTo>
                  <a:pt x="766" y="1202"/>
                </a:lnTo>
                <a:lnTo>
                  <a:pt x="735" y="1223"/>
                </a:lnTo>
                <a:lnTo>
                  <a:pt x="780" y="1223"/>
                </a:lnTo>
                <a:lnTo>
                  <a:pt x="780" y="1150"/>
                </a:lnTo>
                <a:lnTo>
                  <a:pt x="742" y="1150"/>
                </a:lnTo>
                <a:lnTo>
                  <a:pt x="735" y="1143"/>
                </a:lnTo>
                <a:close/>
                <a:moveTo>
                  <a:pt x="541" y="1154"/>
                </a:moveTo>
                <a:lnTo>
                  <a:pt x="524" y="1154"/>
                </a:lnTo>
                <a:lnTo>
                  <a:pt x="532" y="1157"/>
                </a:lnTo>
                <a:lnTo>
                  <a:pt x="541" y="1154"/>
                </a:lnTo>
                <a:close/>
                <a:moveTo>
                  <a:pt x="330" y="1133"/>
                </a:moveTo>
                <a:lnTo>
                  <a:pt x="322" y="1150"/>
                </a:lnTo>
                <a:lnTo>
                  <a:pt x="330" y="1143"/>
                </a:lnTo>
                <a:lnTo>
                  <a:pt x="330" y="1133"/>
                </a:lnTo>
                <a:close/>
                <a:moveTo>
                  <a:pt x="330" y="1143"/>
                </a:moveTo>
                <a:lnTo>
                  <a:pt x="322" y="1150"/>
                </a:lnTo>
                <a:lnTo>
                  <a:pt x="330" y="1150"/>
                </a:lnTo>
                <a:lnTo>
                  <a:pt x="330" y="1143"/>
                </a:lnTo>
                <a:close/>
                <a:moveTo>
                  <a:pt x="735" y="1133"/>
                </a:moveTo>
                <a:lnTo>
                  <a:pt x="735" y="1143"/>
                </a:lnTo>
                <a:lnTo>
                  <a:pt x="742" y="1150"/>
                </a:lnTo>
                <a:lnTo>
                  <a:pt x="735" y="1133"/>
                </a:lnTo>
                <a:close/>
                <a:moveTo>
                  <a:pt x="780" y="1133"/>
                </a:moveTo>
                <a:lnTo>
                  <a:pt x="735" y="1133"/>
                </a:lnTo>
                <a:lnTo>
                  <a:pt x="742" y="1150"/>
                </a:lnTo>
                <a:lnTo>
                  <a:pt x="780" y="1150"/>
                </a:lnTo>
                <a:lnTo>
                  <a:pt x="780" y="1133"/>
                </a:lnTo>
                <a:close/>
                <a:moveTo>
                  <a:pt x="341" y="1133"/>
                </a:moveTo>
                <a:lnTo>
                  <a:pt x="330" y="1133"/>
                </a:lnTo>
                <a:lnTo>
                  <a:pt x="330" y="1143"/>
                </a:lnTo>
                <a:lnTo>
                  <a:pt x="341" y="1133"/>
                </a:lnTo>
                <a:close/>
                <a:moveTo>
                  <a:pt x="585" y="639"/>
                </a:moveTo>
                <a:lnTo>
                  <a:pt x="585" y="1013"/>
                </a:lnTo>
                <a:lnTo>
                  <a:pt x="735" y="1143"/>
                </a:lnTo>
                <a:lnTo>
                  <a:pt x="735" y="1133"/>
                </a:lnTo>
                <a:lnTo>
                  <a:pt x="780" y="1133"/>
                </a:lnTo>
                <a:lnTo>
                  <a:pt x="780" y="1123"/>
                </a:lnTo>
                <a:lnTo>
                  <a:pt x="642" y="1003"/>
                </a:lnTo>
                <a:lnTo>
                  <a:pt x="630" y="1003"/>
                </a:lnTo>
                <a:lnTo>
                  <a:pt x="622" y="986"/>
                </a:lnTo>
                <a:lnTo>
                  <a:pt x="630" y="986"/>
                </a:lnTo>
                <a:lnTo>
                  <a:pt x="630" y="712"/>
                </a:lnTo>
                <a:lnTo>
                  <a:pt x="598" y="696"/>
                </a:lnTo>
                <a:lnTo>
                  <a:pt x="630" y="676"/>
                </a:lnTo>
                <a:lnTo>
                  <a:pt x="658" y="676"/>
                </a:lnTo>
                <a:lnTo>
                  <a:pt x="585" y="639"/>
                </a:lnTo>
                <a:close/>
                <a:moveTo>
                  <a:pt x="443" y="986"/>
                </a:moveTo>
                <a:lnTo>
                  <a:pt x="435" y="992"/>
                </a:lnTo>
                <a:lnTo>
                  <a:pt x="435" y="1003"/>
                </a:lnTo>
                <a:lnTo>
                  <a:pt x="443" y="986"/>
                </a:lnTo>
                <a:close/>
                <a:moveTo>
                  <a:pt x="480" y="986"/>
                </a:moveTo>
                <a:lnTo>
                  <a:pt x="443" y="986"/>
                </a:lnTo>
                <a:lnTo>
                  <a:pt x="435" y="1003"/>
                </a:lnTo>
                <a:lnTo>
                  <a:pt x="480" y="1003"/>
                </a:lnTo>
                <a:lnTo>
                  <a:pt x="480" y="986"/>
                </a:lnTo>
                <a:close/>
                <a:moveTo>
                  <a:pt x="622" y="986"/>
                </a:moveTo>
                <a:lnTo>
                  <a:pt x="630" y="1003"/>
                </a:lnTo>
                <a:lnTo>
                  <a:pt x="630" y="992"/>
                </a:lnTo>
                <a:lnTo>
                  <a:pt x="622" y="986"/>
                </a:lnTo>
                <a:close/>
                <a:moveTo>
                  <a:pt x="630" y="992"/>
                </a:moveTo>
                <a:lnTo>
                  <a:pt x="630" y="1003"/>
                </a:lnTo>
                <a:lnTo>
                  <a:pt x="642" y="1003"/>
                </a:lnTo>
                <a:lnTo>
                  <a:pt x="630" y="992"/>
                </a:lnTo>
                <a:close/>
                <a:moveTo>
                  <a:pt x="630" y="986"/>
                </a:moveTo>
                <a:lnTo>
                  <a:pt x="622" y="986"/>
                </a:lnTo>
                <a:lnTo>
                  <a:pt x="630" y="992"/>
                </a:lnTo>
                <a:lnTo>
                  <a:pt x="630" y="986"/>
                </a:lnTo>
                <a:close/>
                <a:moveTo>
                  <a:pt x="480" y="676"/>
                </a:moveTo>
                <a:lnTo>
                  <a:pt x="435" y="676"/>
                </a:lnTo>
                <a:lnTo>
                  <a:pt x="467" y="696"/>
                </a:lnTo>
                <a:lnTo>
                  <a:pt x="435" y="712"/>
                </a:lnTo>
                <a:lnTo>
                  <a:pt x="435" y="992"/>
                </a:lnTo>
                <a:lnTo>
                  <a:pt x="443" y="986"/>
                </a:lnTo>
                <a:lnTo>
                  <a:pt x="480" y="986"/>
                </a:lnTo>
                <a:lnTo>
                  <a:pt x="480" y="676"/>
                </a:lnTo>
                <a:close/>
                <a:moveTo>
                  <a:pt x="435" y="439"/>
                </a:moveTo>
                <a:lnTo>
                  <a:pt x="0" y="746"/>
                </a:lnTo>
                <a:lnTo>
                  <a:pt x="0" y="929"/>
                </a:lnTo>
                <a:lnTo>
                  <a:pt x="73" y="893"/>
                </a:lnTo>
                <a:lnTo>
                  <a:pt x="45" y="893"/>
                </a:lnTo>
                <a:lnTo>
                  <a:pt x="12" y="873"/>
                </a:lnTo>
                <a:lnTo>
                  <a:pt x="45" y="856"/>
                </a:lnTo>
                <a:lnTo>
                  <a:pt x="45" y="776"/>
                </a:lnTo>
                <a:lnTo>
                  <a:pt x="35" y="776"/>
                </a:lnTo>
                <a:lnTo>
                  <a:pt x="45" y="758"/>
                </a:lnTo>
                <a:lnTo>
                  <a:pt x="62" y="758"/>
                </a:lnTo>
                <a:lnTo>
                  <a:pt x="480" y="462"/>
                </a:lnTo>
                <a:lnTo>
                  <a:pt x="480" y="451"/>
                </a:lnTo>
                <a:lnTo>
                  <a:pt x="435" y="451"/>
                </a:lnTo>
                <a:lnTo>
                  <a:pt x="435" y="439"/>
                </a:lnTo>
                <a:close/>
                <a:moveTo>
                  <a:pt x="658" y="676"/>
                </a:moveTo>
                <a:lnTo>
                  <a:pt x="630" y="676"/>
                </a:lnTo>
                <a:lnTo>
                  <a:pt x="630" y="712"/>
                </a:lnTo>
                <a:lnTo>
                  <a:pt x="1065" y="929"/>
                </a:lnTo>
                <a:lnTo>
                  <a:pt x="1065" y="893"/>
                </a:lnTo>
                <a:lnTo>
                  <a:pt x="1020" y="893"/>
                </a:lnTo>
                <a:lnTo>
                  <a:pt x="1020" y="856"/>
                </a:lnTo>
                <a:lnTo>
                  <a:pt x="658" y="676"/>
                </a:lnTo>
                <a:close/>
                <a:moveTo>
                  <a:pt x="45" y="856"/>
                </a:moveTo>
                <a:lnTo>
                  <a:pt x="12" y="873"/>
                </a:lnTo>
                <a:lnTo>
                  <a:pt x="45" y="893"/>
                </a:lnTo>
                <a:lnTo>
                  <a:pt x="45" y="856"/>
                </a:lnTo>
                <a:close/>
                <a:moveTo>
                  <a:pt x="480" y="639"/>
                </a:moveTo>
                <a:lnTo>
                  <a:pt x="45" y="856"/>
                </a:lnTo>
                <a:lnTo>
                  <a:pt x="45" y="893"/>
                </a:lnTo>
                <a:lnTo>
                  <a:pt x="73" y="893"/>
                </a:lnTo>
                <a:lnTo>
                  <a:pt x="435" y="712"/>
                </a:lnTo>
                <a:lnTo>
                  <a:pt x="435" y="676"/>
                </a:lnTo>
                <a:lnTo>
                  <a:pt x="480" y="676"/>
                </a:lnTo>
                <a:lnTo>
                  <a:pt x="480" y="639"/>
                </a:lnTo>
                <a:close/>
                <a:moveTo>
                  <a:pt x="1020" y="856"/>
                </a:moveTo>
                <a:lnTo>
                  <a:pt x="1020" y="893"/>
                </a:lnTo>
                <a:lnTo>
                  <a:pt x="1053" y="873"/>
                </a:lnTo>
                <a:lnTo>
                  <a:pt x="1020" y="856"/>
                </a:lnTo>
                <a:close/>
                <a:moveTo>
                  <a:pt x="1020" y="769"/>
                </a:moveTo>
                <a:lnTo>
                  <a:pt x="1020" y="856"/>
                </a:lnTo>
                <a:lnTo>
                  <a:pt x="1053" y="873"/>
                </a:lnTo>
                <a:lnTo>
                  <a:pt x="1020" y="893"/>
                </a:lnTo>
                <a:lnTo>
                  <a:pt x="1065" y="893"/>
                </a:lnTo>
                <a:lnTo>
                  <a:pt x="1065" y="776"/>
                </a:lnTo>
                <a:lnTo>
                  <a:pt x="1029" y="776"/>
                </a:lnTo>
                <a:lnTo>
                  <a:pt x="1020" y="769"/>
                </a:lnTo>
                <a:close/>
                <a:moveTo>
                  <a:pt x="45" y="758"/>
                </a:moveTo>
                <a:lnTo>
                  <a:pt x="35" y="776"/>
                </a:lnTo>
                <a:lnTo>
                  <a:pt x="45" y="769"/>
                </a:lnTo>
                <a:lnTo>
                  <a:pt x="45" y="758"/>
                </a:lnTo>
                <a:close/>
                <a:moveTo>
                  <a:pt x="45" y="769"/>
                </a:moveTo>
                <a:lnTo>
                  <a:pt x="35" y="776"/>
                </a:lnTo>
                <a:lnTo>
                  <a:pt x="45" y="776"/>
                </a:lnTo>
                <a:lnTo>
                  <a:pt x="45" y="769"/>
                </a:lnTo>
                <a:close/>
                <a:moveTo>
                  <a:pt x="1020" y="758"/>
                </a:moveTo>
                <a:lnTo>
                  <a:pt x="1020" y="769"/>
                </a:lnTo>
                <a:lnTo>
                  <a:pt x="1029" y="776"/>
                </a:lnTo>
                <a:lnTo>
                  <a:pt x="1020" y="758"/>
                </a:lnTo>
                <a:close/>
                <a:moveTo>
                  <a:pt x="1065" y="758"/>
                </a:moveTo>
                <a:lnTo>
                  <a:pt x="1020" y="758"/>
                </a:lnTo>
                <a:lnTo>
                  <a:pt x="1029" y="776"/>
                </a:lnTo>
                <a:lnTo>
                  <a:pt x="1065" y="776"/>
                </a:lnTo>
                <a:lnTo>
                  <a:pt x="1065" y="758"/>
                </a:lnTo>
                <a:close/>
                <a:moveTo>
                  <a:pt x="62" y="758"/>
                </a:moveTo>
                <a:lnTo>
                  <a:pt x="45" y="758"/>
                </a:lnTo>
                <a:lnTo>
                  <a:pt x="45" y="769"/>
                </a:lnTo>
                <a:lnTo>
                  <a:pt x="62" y="758"/>
                </a:lnTo>
                <a:close/>
                <a:moveTo>
                  <a:pt x="630" y="158"/>
                </a:moveTo>
                <a:lnTo>
                  <a:pt x="585" y="158"/>
                </a:lnTo>
                <a:lnTo>
                  <a:pt x="585" y="161"/>
                </a:lnTo>
                <a:lnTo>
                  <a:pt x="585" y="462"/>
                </a:lnTo>
                <a:lnTo>
                  <a:pt x="1020" y="769"/>
                </a:lnTo>
                <a:lnTo>
                  <a:pt x="1020" y="758"/>
                </a:lnTo>
                <a:lnTo>
                  <a:pt x="1065" y="758"/>
                </a:lnTo>
                <a:lnTo>
                  <a:pt x="1065" y="746"/>
                </a:lnTo>
                <a:lnTo>
                  <a:pt x="647" y="451"/>
                </a:lnTo>
                <a:lnTo>
                  <a:pt x="630" y="451"/>
                </a:lnTo>
                <a:lnTo>
                  <a:pt x="621" y="432"/>
                </a:lnTo>
                <a:lnTo>
                  <a:pt x="630" y="432"/>
                </a:lnTo>
                <a:lnTo>
                  <a:pt x="630" y="158"/>
                </a:lnTo>
                <a:close/>
                <a:moveTo>
                  <a:pt x="630" y="676"/>
                </a:moveTo>
                <a:lnTo>
                  <a:pt x="598" y="696"/>
                </a:lnTo>
                <a:lnTo>
                  <a:pt x="630" y="712"/>
                </a:lnTo>
                <a:lnTo>
                  <a:pt x="630" y="676"/>
                </a:lnTo>
                <a:close/>
                <a:moveTo>
                  <a:pt x="435" y="676"/>
                </a:moveTo>
                <a:lnTo>
                  <a:pt x="435" y="712"/>
                </a:lnTo>
                <a:lnTo>
                  <a:pt x="467" y="696"/>
                </a:lnTo>
                <a:lnTo>
                  <a:pt x="435" y="676"/>
                </a:lnTo>
                <a:close/>
                <a:moveTo>
                  <a:pt x="444" y="432"/>
                </a:moveTo>
                <a:lnTo>
                  <a:pt x="435" y="439"/>
                </a:lnTo>
                <a:lnTo>
                  <a:pt x="435" y="451"/>
                </a:lnTo>
                <a:lnTo>
                  <a:pt x="444" y="432"/>
                </a:lnTo>
                <a:close/>
                <a:moveTo>
                  <a:pt x="480" y="432"/>
                </a:moveTo>
                <a:lnTo>
                  <a:pt x="444" y="432"/>
                </a:lnTo>
                <a:lnTo>
                  <a:pt x="435" y="451"/>
                </a:lnTo>
                <a:lnTo>
                  <a:pt x="480" y="451"/>
                </a:lnTo>
                <a:lnTo>
                  <a:pt x="480" y="432"/>
                </a:lnTo>
                <a:close/>
                <a:moveTo>
                  <a:pt x="621" y="432"/>
                </a:moveTo>
                <a:lnTo>
                  <a:pt x="630" y="451"/>
                </a:lnTo>
                <a:lnTo>
                  <a:pt x="630" y="439"/>
                </a:lnTo>
                <a:lnTo>
                  <a:pt x="621" y="432"/>
                </a:lnTo>
                <a:close/>
                <a:moveTo>
                  <a:pt x="630" y="439"/>
                </a:moveTo>
                <a:lnTo>
                  <a:pt x="630" y="451"/>
                </a:lnTo>
                <a:lnTo>
                  <a:pt x="647" y="451"/>
                </a:lnTo>
                <a:lnTo>
                  <a:pt x="630" y="439"/>
                </a:lnTo>
                <a:close/>
                <a:moveTo>
                  <a:pt x="630" y="432"/>
                </a:moveTo>
                <a:lnTo>
                  <a:pt x="621" y="432"/>
                </a:lnTo>
                <a:lnTo>
                  <a:pt x="630" y="439"/>
                </a:lnTo>
                <a:lnTo>
                  <a:pt x="630" y="432"/>
                </a:lnTo>
                <a:close/>
                <a:moveTo>
                  <a:pt x="532" y="0"/>
                </a:moveTo>
                <a:lnTo>
                  <a:pt x="507" y="5"/>
                </a:lnTo>
                <a:lnTo>
                  <a:pt x="487" y="19"/>
                </a:lnTo>
                <a:lnTo>
                  <a:pt x="471" y="37"/>
                </a:lnTo>
                <a:lnTo>
                  <a:pt x="458" y="59"/>
                </a:lnTo>
                <a:lnTo>
                  <a:pt x="441" y="107"/>
                </a:lnTo>
                <a:lnTo>
                  <a:pt x="435" y="157"/>
                </a:lnTo>
                <a:lnTo>
                  <a:pt x="435" y="439"/>
                </a:lnTo>
                <a:lnTo>
                  <a:pt x="444" y="432"/>
                </a:lnTo>
                <a:lnTo>
                  <a:pt x="480" y="432"/>
                </a:lnTo>
                <a:lnTo>
                  <a:pt x="480" y="161"/>
                </a:lnTo>
                <a:lnTo>
                  <a:pt x="480" y="158"/>
                </a:lnTo>
                <a:lnTo>
                  <a:pt x="485" y="120"/>
                </a:lnTo>
                <a:lnTo>
                  <a:pt x="484" y="120"/>
                </a:lnTo>
                <a:lnTo>
                  <a:pt x="485" y="115"/>
                </a:lnTo>
                <a:lnTo>
                  <a:pt x="486" y="115"/>
                </a:lnTo>
                <a:lnTo>
                  <a:pt x="499" y="80"/>
                </a:lnTo>
                <a:lnTo>
                  <a:pt x="498" y="80"/>
                </a:lnTo>
                <a:lnTo>
                  <a:pt x="500" y="76"/>
                </a:lnTo>
                <a:lnTo>
                  <a:pt x="507" y="65"/>
                </a:lnTo>
                <a:lnTo>
                  <a:pt x="506" y="65"/>
                </a:lnTo>
                <a:lnTo>
                  <a:pt x="509" y="62"/>
                </a:lnTo>
                <a:lnTo>
                  <a:pt x="516" y="55"/>
                </a:lnTo>
                <a:lnTo>
                  <a:pt x="515" y="55"/>
                </a:lnTo>
                <a:lnTo>
                  <a:pt x="519" y="51"/>
                </a:lnTo>
                <a:lnTo>
                  <a:pt x="521" y="51"/>
                </a:lnTo>
                <a:lnTo>
                  <a:pt x="524" y="48"/>
                </a:lnTo>
                <a:lnTo>
                  <a:pt x="521" y="48"/>
                </a:lnTo>
                <a:lnTo>
                  <a:pt x="528" y="45"/>
                </a:lnTo>
                <a:lnTo>
                  <a:pt x="529" y="45"/>
                </a:lnTo>
                <a:lnTo>
                  <a:pt x="599" y="45"/>
                </a:lnTo>
                <a:lnTo>
                  <a:pt x="594" y="37"/>
                </a:lnTo>
                <a:lnTo>
                  <a:pt x="578" y="19"/>
                </a:lnTo>
                <a:lnTo>
                  <a:pt x="557" y="5"/>
                </a:lnTo>
                <a:lnTo>
                  <a:pt x="532" y="0"/>
                </a:lnTo>
                <a:close/>
                <a:moveTo>
                  <a:pt x="480" y="159"/>
                </a:moveTo>
                <a:lnTo>
                  <a:pt x="480" y="161"/>
                </a:lnTo>
                <a:lnTo>
                  <a:pt x="480" y="159"/>
                </a:lnTo>
                <a:close/>
                <a:moveTo>
                  <a:pt x="585" y="160"/>
                </a:moveTo>
                <a:lnTo>
                  <a:pt x="585" y="161"/>
                </a:lnTo>
                <a:lnTo>
                  <a:pt x="585" y="160"/>
                </a:lnTo>
                <a:close/>
                <a:moveTo>
                  <a:pt x="580" y="117"/>
                </a:moveTo>
                <a:lnTo>
                  <a:pt x="585" y="160"/>
                </a:lnTo>
                <a:lnTo>
                  <a:pt x="585" y="158"/>
                </a:lnTo>
                <a:lnTo>
                  <a:pt x="630" y="158"/>
                </a:lnTo>
                <a:lnTo>
                  <a:pt x="630" y="157"/>
                </a:lnTo>
                <a:lnTo>
                  <a:pt x="626" y="120"/>
                </a:lnTo>
                <a:lnTo>
                  <a:pt x="581" y="120"/>
                </a:lnTo>
                <a:lnTo>
                  <a:pt x="580" y="117"/>
                </a:lnTo>
                <a:close/>
                <a:moveTo>
                  <a:pt x="480" y="158"/>
                </a:moveTo>
                <a:lnTo>
                  <a:pt x="480" y="158"/>
                </a:lnTo>
                <a:lnTo>
                  <a:pt x="480" y="159"/>
                </a:lnTo>
                <a:lnTo>
                  <a:pt x="480" y="158"/>
                </a:lnTo>
                <a:close/>
                <a:moveTo>
                  <a:pt x="485" y="115"/>
                </a:moveTo>
                <a:lnTo>
                  <a:pt x="484" y="120"/>
                </a:lnTo>
                <a:lnTo>
                  <a:pt x="485" y="118"/>
                </a:lnTo>
                <a:lnTo>
                  <a:pt x="485" y="115"/>
                </a:lnTo>
                <a:close/>
                <a:moveTo>
                  <a:pt x="485" y="118"/>
                </a:moveTo>
                <a:lnTo>
                  <a:pt x="484" y="120"/>
                </a:lnTo>
                <a:lnTo>
                  <a:pt x="485" y="120"/>
                </a:lnTo>
                <a:lnTo>
                  <a:pt x="485" y="118"/>
                </a:lnTo>
                <a:close/>
                <a:moveTo>
                  <a:pt x="580" y="115"/>
                </a:moveTo>
                <a:lnTo>
                  <a:pt x="580" y="117"/>
                </a:lnTo>
                <a:lnTo>
                  <a:pt x="581" y="120"/>
                </a:lnTo>
                <a:lnTo>
                  <a:pt x="580" y="115"/>
                </a:lnTo>
                <a:close/>
                <a:moveTo>
                  <a:pt x="625" y="115"/>
                </a:moveTo>
                <a:lnTo>
                  <a:pt x="580" y="115"/>
                </a:lnTo>
                <a:lnTo>
                  <a:pt x="581" y="120"/>
                </a:lnTo>
                <a:lnTo>
                  <a:pt x="626" y="120"/>
                </a:lnTo>
                <a:lnTo>
                  <a:pt x="625" y="115"/>
                </a:lnTo>
                <a:close/>
                <a:moveTo>
                  <a:pt x="486" y="115"/>
                </a:moveTo>
                <a:lnTo>
                  <a:pt x="485" y="115"/>
                </a:lnTo>
                <a:lnTo>
                  <a:pt x="485" y="118"/>
                </a:lnTo>
                <a:lnTo>
                  <a:pt x="486" y="115"/>
                </a:lnTo>
                <a:close/>
                <a:moveTo>
                  <a:pt x="566" y="78"/>
                </a:moveTo>
                <a:lnTo>
                  <a:pt x="580" y="117"/>
                </a:lnTo>
                <a:lnTo>
                  <a:pt x="580" y="115"/>
                </a:lnTo>
                <a:lnTo>
                  <a:pt x="625" y="115"/>
                </a:lnTo>
                <a:lnTo>
                  <a:pt x="624" y="107"/>
                </a:lnTo>
                <a:lnTo>
                  <a:pt x="615" y="80"/>
                </a:lnTo>
                <a:lnTo>
                  <a:pt x="567" y="80"/>
                </a:lnTo>
                <a:lnTo>
                  <a:pt x="566" y="78"/>
                </a:lnTo>
                <a:close/>
                <a:moveTo>
                  <a:pt x="500" y="76"/>
                </a:moveTo>
                <a:lnTo>
                  <a:pt x="498" y="80"/>
                </a:lnTo>
                <a:lnTo>
                  <a:pt x="499" y="78"/>
                </a:lnTo>
                <a:lnTo>
                  <a:pt x="500" y="76"/>
                </a:lnTo>
                <a:close/>
                <a:moveTo>
                  <a:pt x="499" y="78"/>
                </a:moveTo>
                <a:lnTo>
                  <a:pt x="498" y="80"/>
                </a:lnTo>
                <a:lnTo>
                  <a:pt x="499" y="80"/>
                </a:lnTo>
                <a:lnTo>
                  <a:pt x="499" y="78"/>
                </a:lnTo>
                <a:close/>
                <a:moveTo>
                  <a:pt x="566" y="76"/>
                </a:moveTo>
                <a:lnTo>
                  <a:pt x="566" y="78"/>
                </a:lnTo>
                <a:lnTo>
                  <a:pt x="567" y="80"/>
                </a:lnTo>
                <a:lnTo>
                  <a:pt x="566" y="76"/>
                </a:lnTo>
                <a:close/>
                <a:moveTo>
                  <a:pt x="613" y="76"/>
                </a:moveTo>
                <a:lnTo>
                  <a:pt x="566" y="76"/>
                </a:lnTo>
                <a:lnTo>
                  <a:pt x="567" y="80"/>
                </a:lnTo>
                <a:lnTo>
                  <a:pt x="615" y="80"/>
                </a:lnTo>
                <a:lnTo>
                  <a:pt x="613" y="76"/>
                </a:lnTo>
                <a:close/>
                <a:moveTo>
                  <a:pt x="500" y="76"/>
                </a:moveTo>
                <a:lnTo>
                  <a:pt x="500" y="76"/>
                </a:lnTo>
                <a:lnTo>
                  <a:pt x="499" y="78"/>
                </a:lnTo>
                <a:lnTo>
                  <a:pt x="500" y="76"/>
                </a:lnTo>
                <a:close/>
                <a:moveTo>
                  <a:pt x="558" y="64"/>
                </a:moveTo>
                <a:lnTo>
                  <a:pt x="566" y="78"/>
                </a:lnTo>
                <a:lnTo>
                  <a:pt x="566" y="76"/>
                </a:lnTo>
                <a:lnTo>
                  <a:pt x="613" y="76"/>
                </a:lnTo>
                <a:lnTo>
                  <a:pt x="610" y="65"/>
                </a:lnTo>
                <a:lnTo>
                  <a:pt x="559" y="65"/>
                </a:lnTo>
                <a:lnTo>
                  <a:pt x="558" y="64"/>
                </a:lnTo>
                <a:close/>
                <a:moveTo>
                  <a:pt x="509" y="62"/>
                </a:moveTo>
                <a:lnTo>
                  <a:pt x="506" y="65"/>
                </a:lnTo>
                <a:lnTo>
                  <a:pt x="508" y="64"/>
                </a:lnTo>
                <a:lnTo>
                  <a:pt x="509" y="62"/>
                </a:lnTo>
                <a:close/>
                <a:moveTo>
                  <a:pt x="508" y="64"/>
                </a:moveTo>
                <a:lnTo>
                  <a:pt x="506" y="65"/>
                </a:lnTo>
                <a:lnTo>
                  <a:pt x="507" y="65"/>
                </a:lnTo>
                <a:lnTo>
                  <a:pt x="508" y="64"/>
                </a:lnTo>
                <a:close/>
                <a:moveTo>
                  <a:pt x="557" y="62"/>
                </a:moveTo>
                <a:lnTo>
                  <a:pt x="558" y="64"/>
                </a:lnTo>
                <a:lnTo>
                  <a:pt x="559" y="65"/>
                </a:lnTo>
                <a:lnTo>
                  <a:pt x="557" y="62"/>
                </a:lnTo>
                <a:close/>
                <a:moveTo>
                  <a:pt x="608" y="62"/>
                </a:moveTo>
                <a:lnTo>
                  <a:pt x="557" y="62"/>
                </a:lnTo>
                <a:lnTo>
                  <a:pt x="559" y="65"/>
                </a:lnTo>
                <a:lnTo>
                  <a:pt x="610" y="65"/>
                </a:lnTo>
                <a:lnTo>
                  <a:pt x="608" y="62"/>
                </a:lnTo>
                <a:close/>
                <a:moveTo>
                  <a:pt x="548" y="53"/>
                </a:moveTo>
                <a:lnTo>
                  <a:pt x="558" y="64"/>
                </a:lnTo>
                <a:lnTo>
                  <a:pt x="557" y="62"/>
                </a:lnTo>
                <a:lnTo>
                  <a:pt x="608" y="62"/>
                </a:lnTo>
                <a:lnTo>
                  <a:pt x="607" y="59"/>
                </a:lnTo>
                <a:lnTo>
                  <a:pt x="605" y="55"/>
                </a:lnTo>
                <a:lnTo>
                  <a:pt x="551" y="55"/>
                </a:lnTo>
                <a:lnTo>
                  <a:pt x="548" y="53"/>
                </a:lnTo>
                <a:close/>
                <a:moveTo>
                  <a:pt x="509" y="62"/>
                </a:moveTo>
                <a:lnTo>
                  <a:pt x="509" y="62"/>
                </a:lnTo>
                <a:lnTo>
                  <a:pt x="508" y="64"/>
                </a:lnTo>
                <a:lnTo>
                  <a:pt x="509" y="62"/>
                </a:lnTo>
                <a:close/>
                <a:moveTo>
                  <a:pt x="546" y="51"/>
                </a:moveTo>
                <a:lnTo>
                  <a:pt x="548" y="53"/>
                </a:lnTo>
                <a:lnTo>
                  <a:pt x="551" y="55"/>
                </a:lnTo>
                <a:lnTo>
                  <a:pt x="546" y="51"/>
                </a:lnTo>
                <a:close/>
                <a:moveTo>
                  <a:pt x="602" y="51"/>
                </a:moveTo>
                <a:lnTo>
                  <a:pt x="546" y="51"/>
                </a:lnTo>
                <a:lnTo>
                  <a:pt x="551" y="55"/>
                </a:lnTo>
                <a:lnTo>
                  <a:pt x="605" y="55"/>
                </a:lnTo>
                <a:lnTo>
                  <a:pt x="602" y="51"/>
                </a:lnTo>
                <a:close/>
                <a:moveTo>
                  <a:pt x="519" y="51"/>
                </a:moveTo>
                <a:lnTo>
                  <a:pt x="515" y="55"/>
                </a:lnTo>
                <a:lnTo>
                  <a:pt x="517" y="53"/>
                </a:lnTo>
                <a:lnTo>
                  <a:pt x="519" y="51"/>
                </a:lnTo>
                <a:close/>
                <a:moveTo>
                  <a:pt x="517" y="53"/>
                </a:moveTo>
                <a:lnTo>
                  <a:pt x="515" y="55"/>
                </a:lnTo>
                <a:lnTo>
                  <a:pt x="516" y="55"/>
                </a:lnTo>
                <a:lnTo>
                  <a:pt x="517" y="53"/>
                </a:lnTo>
                <a:close/>
                <a:moveTo>
                  <a:pt x="540" y="48"/>
                </a:moveTo>
                <a:lnTo>
                  <a:pt x="548" y="53"/>
                </a:lnTo>
                <a:lnTo>
                  <a:pt x="546" y="51"/>
                </a:lnTo>
                <a:lnTo>
                  <a:pt x="602" y="51"/>
                </a:lnTo>
                <a:lnTo>
                  <a:pt x="601" y="48"/>
                </a:lnTo>
                <a:lnTo>
                  <a:pt x="544" y="48"/>
                </a:lnTo>
                <a:lnTo>
                  <a:pt x="540" y="48"/>
                </a:lnTo>
                <a:close/>
                <a:moveTo>
                  <a:pt x="521" y="51"/>
                </a:moveTo>
                <a:lnTo>
                  <a:pt x="519" y="51"/>
                </a:lnTo>
                <a:lnTo>
                  <a:pt x="517" y="53"/>
                </a:lnTo>
                <a:lnTo>
                  <a:pt x="521" y="51"/>
                </a:lnTo>
                <a:close/>
                <a:moveTo>
                  <a:pt x="536" y="45"/>
                </a:moveTo>
                <a:lnTo>
                  <a:pt x="540" y="48"/>
                </a:lnTo>
                <a:lnTo>
                  <a:pt x="544" y="48"/>
                </a:lnTo>
                <a:lnTo>
                  <a:pt x="536" y="45"/>
                </a:lnTo>
                <a:close/>
                <a:moveTo>
                  <a:pt x="599" y="45"/>
                </a:moveTo>
                <a:lnTo>
                  <a:pt x="536" y="45"/>
                </a:lnTo>
                <a:lnTo>
                  <a:pt x="544" y="48"/>
                </a:lnTo>
                <a:lnTo>
                  <a:pt x="601" y="48"/>
                </a:lnTo>
                <a:lnTo>
                  <a:pt x="599" y="45"/>
                </a:lnTo>
                <a:close/>
                <a:moveTo>
                  <a:pt x="529" y="45"/>
                </a:moveTo>
                <a:lnTo>
                  <a:pt x="521" y="48"/>
                </a:lnTo>
                <a:lnTo>
                  <a:pt x="526" y="47"/>
                </a:lnTo>
                <a:lnTo>
                  <a:pt x="529" y="45"/>
                </a:lnTo>
                <a:close/>
                <a:moveTo>
                  <a:pt x="526" y="47"/>
                </a:moveTo>
                <a:lnTo>
                  <a:pt x="521" y="48"/>
                </a:lnTo>
                <a:lnTo>
                  <a:pt x="524" y="48"/>
                </a:lnTo>
                <a:lnTo>
                  <a:pt x="526" y="47"/>
                </a:lnTo>
                <a:close/>
                <a:moveTo>
                  <a:pt x="599" y="45"/>
                </a:moveTo>
                <a:lnTo>
                  <a:pt x="537" y="45"/>
                </a:lnTo>
                <a:lnTo>
                  <a:pt x="532" y="46"/>
                </a:lnTo>
                <a:lnTo>
                  <a:pt x="540" y="48"/>
                </a:lnTo>
                <a:lnTo>
                  <a:pt x="536" y="45"/>
                </a:lnTo>
                <a:lnTo>
                  <a:pt x="599" y="45"/>
                </a:lnTo>
                <a:close/>
                <a:moveTo>
                  <a:pt x="529" y="45"/>
                </a:moveTo>
                <a:lnTo>
                  <a:pt x="526" y="47"/>
                </a:lnTo>
                <a:lnTo>
                  <a:pt x="532" y="46"/>
                </a:lnTo>
                <a:lnTo>
                  <a:pt x="529" y="45"/>
                </a:lnTo>
                <a:close/>
                <a:moveTo>
                  <a:pt x="537" y="45"/>
                </a:moveTo>
                <a:lnTo>
                  <a:pt x="529" y="45"/>
                </a:lnTo>
                <a:lnTo>
                  <a:pt x="532" y="46"/>
                </a:lnTo>
                <a:lnTo>
                  <a:pt x="537" y="45"/>
                </a:lnTo>
                <a:close/>
                <a:moveTo>
                  <a:pt x="529" y="45"/>
                </a:moveTo>
                <a:lnTo>
                  <a:pt x="529" y="45"/>
                </a:lnTo>
                <a:close/>
                <a:moveTo>
                  <a:pt x="529" y="45"/>
                </a:moveTo>
                <a:lnTo>
                  <a:pt x="528" y="45"/>
                </a:lnTo>
                <a:lnTo>
                  <a:pt x="529" y="45"/>
                </a:lnTo>
                <a:close/>
                <a:moveTo>
                  <a:pt x="537" y="45"/>
                </a:moveTo>
                <a:lnTo>
                  <a:pt x="529" y="45"/>
                </a:lnTo>
                <a:lnTo>
                  <a:pt x="537" y="45"/>
                </a:lnTo>
                <a:close/>
              </a:path>
            </a:pathLst>
          </a:custGeom>
          <a:solidFill>
            <a:srgbClr val="6F2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5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479949" y="0"/>
            <a:ext cx="6757788" cy="6208380"/>
            <a:chOff x="434" y="1188"/>
            <a:chExt cx="9191" cy="8112"/>
          </a:xfrm>
        </p:grpSpPr>
        <p:pic>
          <p:nvPicPr>
            <p:cNvPr id="3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" y="2183"/>
              <a:ext cx="4733" cy="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1188"/>
              <a:ext cx="3867" cy="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16"/>
            <p:cNvSpPr>
              <a:spLocks/>
            </p:cNvSpPr>
            <p:nvPr/>
          </p:nvSpPr>
          <p:spPr bwMode="auto">
            <a:xfrm>
              <a:off x="1736" y="6788"/>
              <a:ext cx="2625" cy="2085"/>
            </a:xfrm>
            <a:custGeom>
              <a:avLst/>
              <a:gdLst>
                <a:gd name="T0" fmla="+- 0 3237 1736"/>
                <a:gd name="T1" fmla="*/ T0 w 2625"/>
                <a:gd name="T2" fmla="+- 0 6825 6789"/>
                <a:gd name="T3" fmla="*/ 6825 h 2085"/>
                <a:gd name="T4" fmla="+- 0 2344 1736"/>
                <a:gd name="T5" fmla="*/ T4 w 2625"/>
                <a:gd name="T6" fmla="+- 0 6943 6789"/>
                <a:gd name="T7" fmla="*/ 6943 h 2085"/>
                <a:gd name="T8" fmla="+- 0 1752 1736"/>
                <a:gd name="T9" fmla="*/ T8 w 2625"/>
                <a:gd name="T10" fmla="+- 0 7505 6789"/>
                <a:gd name="T11" fmla="*/ 7505 h 2085"/>
                <a:gd name="T12" fmla="+- 0 1765 1736"/>
                <a:gd name="T13" fmla="*/ T12 w 2625"/>
                <a:gd name="T14" fmla="+- 0 7579 6789"/>
                <a:gd name="T15" fmla="*/ 7579 h 2085"/>
                <a:gd name="T16" fmla="+- 0 1865 1736"/>
                <a:gd name="T17" fmla="*/ T16 w 2625"/>
                <a:gd name="T18" fmla="+- 0 7335 6789"/>
                <a:gd name="T19" fmla="*/ 7335 h 2085"/>
                <a:gd name="T20" fmla="+- 0 2219 1736"/>
                <a:gd name="T21" fmla="*/ T20 w 2625"/>
                <a:gd name="T22" fmla="+- 0 7043 6789"/>
                <a:gd name="T23" fmla="*/ 7043 h 2085"/>
                <a:gd name="T24" fmla="+- 0 2812 1736"/>
                <a:gd name="T25" fmla="*/ T24 w 2625"/>
                <a:gd name="T26" fmla="+- 0 6836 6789"/>
                <a:gd name="T27" fmla="*/ 6836 h 2085"/>
                <a:gd name="T28" fmla="+- 0 3178 1736"/>
                <a:gd name="T29" fmla="*/ T28 w 2625"/>
                <a:gd name="T30" fmla="+- 0 6839 6789"/>
                <a:gd name="T31" fmla="*/ 6839 h 2085"/>
                <a:gd name="T32" fmla="+- 0 3362 1736"/>
                <a:gd name="T33" fmla="*/ T32 w 2625"/>
                <a:gd name="T34" fmla="+- 0 6958 6789"/>
                <a:gd name="T35" fmla="*/ 6958 h 2085"/>
                <a:gd name="T36" fmla="+- 0 3475 1736"/>
                <a:gd name="T37" fmla="*/ T36 w 2625"/>
                <a:gd name="T38" fmla="+- 0 7141 6789"/>
                <a:gd name="T39" fmla="*/ 7141 h 2085"/>
                <a:gd name="T40" fmla="+- 0 1833 1736"/>
                <a:gd name="T41" fmla="*/ T40 w 2625"/>
                <a:gd name="T42" fmla="+- 0 8196 6789"/>
                <a:gd name="T43" fmla="*/ 8196 h 2085"/>
                <a:gd name="T44" fmla="+- 0 1880 1736"/>
                <a:gd name="T45" fmla="*/ T44 w 2625"/>
                <a:gd name="T46" fmla="+- 0 8114 6789"/>
                <a:gd name="T47" fmla="*/ 8114 h 2085"/>
                <a:gd name="T48" fmla="+- 0 1781 1736"/>
                <a:gd name="T49" fmla="*/ T48 w 2625"/>
                <a:gd name="T50" fmla="+- 0 7784 6789"/>
                <a:gd name="T51" fmla="*/ 7784 h 2085"/>
                <a:gd name="T52" fmla="+- 0 3697 1736"/>
                <a:gd name="T53" fmla="*/ T52 w 2625"/>
                <a:gd name="T54" fmla="+- 0 8400 6789"/>
                <a:gd name="T55" fmla="*/ 8400 h 2085"/>
                <a:gd name="T56" fmla="+- 0 3635 1736"/>
                <a:gd name="T57" fmla="*/ T56 w 2625"/>
                <a:gd name="T58" fmla="+- 0 8506 6789"/>
                <a:gd name="T59" fmla="*/ 8506 h 2085"/>
                <a:gd name="T60" fmla="+- 0 3538 1736"/>
                <a:gd name="T61" fmla="*/ T60 w 2625"/>
                <a:gd name="T62" fmla="+- 0 8651 6789"/>
                <a:gd name="T63" fmla="*/ 8651 h 2085"/>
                <a:gd name="T64" fmla="+- 0 3160 1736"/>
                <a:gd name="T65" fmla="*/ T64 w 2625"/>
                <a:gd name="T66" fmla="+- 0 8810 6789"/>
                <a:gd name="T67" fmla="*/ 8810 h 2085"/>
                <a:gd name="T68" fmla="+- 0 2532 1736"/>
                <a:gd name="T69" fmla="*/ T68 w 2625"/>
                <a:gd name="T70" fmla="+- 0 8819 6789"/>
                <a:gd name="T71" fmla="*/ 8819 h 2085"/>
                <a:gd name="T72" fmla="+- 0 2051 1736"/>
                <a:gd name="T73" fmla="*/ T72 w 2625"/>
                <a:gd name="T74" fmla="+- 0 8624 6789"/>
                <a:gd name="T75" fmla="*/ 8624 h 2085"/>
                <a:gd name="T76" fmla="+- 0 1923 1736"/>
                <a:gd name="T77" fmla="*/ T76 w 2625"/>
                <a:gd name="T78" fmla="+- 0 8474 6789"/>
                <a:gd name="T79" fmla="*/ 8474 h 2085"/>
                <a:gd name="T80" fmla="+- 0 2218 1736"/>
                <a:gd name="T81" fmla="*/ T80 w 2625"/>
                <a:gd name="T82" fmla="+- 0 8762 6789"/>
                <a:gd name="T83" fmla="*/ 8762 h 2085"/>
                <a:gd name="T84" fmla="+- 0 3302 1736"/>
                <a:gd name="T85" fmla="*/ T84 w 2625"/>
                <a:gd name="T86" fmla="+- 0 8807 6789"/>
                <a:gd name="T87" fmla="*/ 8807 h 2085"/>
                <a:gd name="T88" fmla="+- 0 3697 1736"/>
                <a:gd name="T89" fmla="*/ T88 w 2625"/>
                <a:gd name="T90" fmla="+- 0 8400 6789"/>
                <a:gd name="T91" fmla="*/ 8400 h 2085"/>
                <a:gd name="T92" fmla="+- 0 3446 1736"/>
                <a:gd name="T93" fmla="*/ T92 w 2625"/>
                <a:gd name="T94" fmla="+- 0 7634 6789"/>
                <a:gd name="T95" fmla="*/ 7634 h 2085"/>
                <a:gd name="T96" fmla="+- 0 3463 1736"/>
                <a:gd name="T97" fmla="*/ T96 w 2625"/>
                <a:gd name="T98" fmla="+- 0 7646 6789"/>
                <a:gd name="T99" fmla="*/ 7646 h 2085"/>
                <a:gd name="T100" fmla="+- 0 3751 1736"/>
                <a:gd name="T101" fmla="*/ T100 w 2625"/>
                <a:gd name="T102" fmla="+- 0 7898 6789"/>
                <a:gd name="T103" fmla="*/ 7898 h 2085"/>
                <a:gd name="T104" fmla="+- 0 3494 1736"/>
                <a:gd name="T105" fmla="*/ T104 w 2625"/>
                <a:gd name="T106" fmla="+- 0 7820 6789"/>
                <a:gd name="T107" fmla="*/ 7820 h 2085"/>
                <a:gd name="T108" fmla="+- 0 3733 1736"/>
                <a:gd name="T109" fmla="*/ T108 w 2625"/>
                <a:gd name="T110" fmla="+- 0 7911 6789"/>
                <a:gd name="T111" fmla="*/ 7911 h 2085"/>
                <a:gd name="T112" fmla="+- 0 3446 1736"/>
                <a:gd name="T113" fmla="*/ T112 w 2625"/>
                <a:gd name="T114" fmla="+- 0 7634 6789"/>
                <a:gd name="T115" fmla="*/ 7634 h 2085"/>
                <a:gd name="T116" fmla="+- 0 3470 1736"/>
                <a:gd name="T117" fmla="*/ T116 w 2625"/>
                <a:gd name="T118" fmla="+- 0 7618 6789"/>
                <a:gd name="T119" fmla="*/ 7618 h 2085"/>
                <a:gd name="T120" fmla="+- 0 3548 1736"/>
                <a:gd name="T121" fmla="*/ T120 w 2625"/>
                <a:gd name="T122" fmla="+- 0 7902 6789"/>
                <a:gd name="T123" fmla="*/ 7902 h 2085"/>
                <a:gd name="T124" fmla="+- 0 3475 1736"/>
                <a:gd name="T125" fmla="*/ T124 w 2625"/>
                <a:gd name="T126" fmla="+- 0 7143 6789"/>
                <a:gd name="T127" fmla="*/ 7143 h 2085"/>
                <a:gd name="T128" fmla="+- 0 3490 1736"/>
                <a:gd name="T129" fmla="*/ T128 w 2625"/>
                <a:gd name="T130" fmla="+- 0 7456 6789"/>
                <a:gd name="T131" fmla="*/ 7456 h 2085"/>
                <a:gd name="T132" fmla="+- 0 3566 1736"/>
                <a:gd name="T133" fmla="*/ T132 w 2625"/>
                <a:gd name="T134" fmla="+- 0 8003 6789"/>
                <a:gd name="T135" fmla="*/ 8003 h 2085"/>
                <a:gd name="T136" fmla="+- 0 3697 1736"/>
                <a:gd name="T137" fmla="*/ T136 w 2625"/>
                <a:gd name="T138" fmla="+- 0 8400 6789"/>
                <a:gd name="T139" fmla="*/ 8400 h 2085"/>
                <a:gd name="T140" fmla="+- 0 3475 1736"/>
                <a:gd name="T141" fmla="*/ T140 w 2625"/>
                <a:gd name="T142" fmla="+- 0 7141 6789"/>
                <a:gd name="T143" fmla="*/ 7141 h 2085"/>
                <a:gd name="T144" fmla="+- 0 3671 1736"/>
                <a:gd name="T145" fmla="*/ T144 w 2625"/>
                <a:gd name="T146" fmla="+- 0 7766 6789"/>
                <a:gd name="T147" fmla="*/ 7766 h 2085"/>
                <a:gd name="T148" fmla="+- 0 3697 1736"/>
                <a:gd name="T149" fmla="*/ T148 w 2625"/>
                <a:gd name="T150" fmla="+- 0 7825 6789"/>
                <a:gd name="T151" fmla="*/ 7825 h 2085"/>
                <a:gd name="T152" fmla="+- 0 3915 1736"/>
                <a:gd name="T153" fmla="*/ T152 w 2625"/>
                <a:gd name="T154" fmla="+- 0 7216 6789"/>
                <a:gd name="T155" fmla="*/ 7216 h 2085"/>
                <a:gd name="T156" fmla="+- 0 3663 1736"/>
                <a:gd name="T157" fmla="*/ T156 w 2625"/>
                <a:gd name="T158" fmla="+- 0 7513 6789"/>
                <a:gd name="T159" fmla="*/ 7513 h 2085"/>
                <a:gd name="T160" fmla="+- 0 3970 1736"/>
                <a:gd name="T161" fmla="*/ T160 w 2625"/>
                <a:gd name="T162" fmla="+- 0 7186 6789"/>
                <a:gd name="T163" fmla="*/ 7186 h 2085"/>
                <a:gd name="T164" fmla="+- 0 3898 1736"/>
                <a:gd name="T165" fmla="*/ T164 w 2625"/>
                <a:gd name="T166" fmla="+- 0 8039 6789"/>
                <a:gd name="T167" fmla="*/ 8039 h 2085"/>
                <a:gd name="T168" fmla="+- 0 3844 1736"/>
                <a:gd name="T169" fmla="*/ T168 w 2625"/>
                <a:gd name="T170" fmla="+- 0 7618 6789"/>
                <a:gd name="T171" fmla="*/ 7618 h 2085"/>
                <a:gd name="T172" fmla="+- 0 4176 1736"/>
                <a:gd name="T173" fmla="*/ T172 w 2625"/>
                <a:gd name="T174" fmla="+- 0 8120 6789"/>
                <a:gd name="T175" fmla="*/ 8120 h 2085"/>
                <a:gd name="T176" fmla="+- 0 3965 1736"/>
                <a:gd name="T177" fmla="*/ T176 w 2625"/>
                <a:gd name="T178" fmla="+- 0 8078 6789"/>
                <a:gd name="T179" fmla="*/ 8078 h 2085"/>
                <a:gd name="T180" fmla="+- 0 4242 1736"/>
                <a:gd name="T181" fmla="*/ T180 w 2625"/>
                <a:gd name="T182" fmla="+- 0 8149 6789"/>
                <a:gd name="T183" fmla="*/ 8149 h 2085"/>
                <a:gd name="T184" fmla="+- 0 3874 1736"/>
                <a:gd name="T185" fmla="*/ T184 w 2625"/>
                <a:gd name="T186" fmla="+- 0 7621 6789"/>
                <a:gd name="T187" fmla="*/ 7621 h 2085"/>
                <a:gd name="T188" fmla="+- 0 3970 1736"/>
                <a:gd name="T189" fmla="*/ T188 w 2625"/>
                <a:gd name="T190" fmla="+- 0 7642 6789"/>
                <a:gd name="T191" fmla="*/ 7642 h 2085"/>
                <a:gd name="T192" fmla="+- 0 3975 1736"/>
                <a:gd name="T193" fmla="*/ T192 w 2625"/>
                <a:gd name="T194" fmla="+- 0 7670 6789"/>
                <a:gd name="T195" fmla="*/ 7670 h 2085"/>
                <a:gd name="T196" fmla="+- 0 4157 1736"/>
                <a:gd name="T197" fmla="*/ T196 w 2625"/>
                <a:gd name="T198" fmla="+- 0 7783 6789"/>
                <a:gd name="T199" fmla="*/ 7783 h 2085"/>
                <a:gd name="T200" fmla="+- 0 4336 1736"/>
                <a:gd name="T201" fmla="*/ T200 w 2625"/>
                <a:gd name="T202" fmla="+- 0 8104 6789"/>
                <a:gd name="T203" fmla="*/ 8104 h 2085"/>
                <a:gd name="T204" fmla="+- 0 3943 1736"/>
                <a:gd name="T205" fmla="*/ T204 w 2625"/>
                <a:gd name="T206" fmla="+- 0 7492 6789"/>
                <a:gd name="T207" fmla="*/ 7492 h 2085"/>
                <a:gd name="T208" fmla="+- 0 3943 1736"/>
                <a:gd name="T209" fmla="*/ T208 w 2625"/>
                <a:gd name="T210" fmla="+- 0 7145 6789"/>
                <a:gd name="T211" fmla="*/ 7145 h 2085"/>
                <a:gd name="T212" fmla="+- 0 4144 1736"/>
                <a:gd name="T213" fmla="*/ T212 w 2625"/>
                <a:gd name="T214" fmla="+- 0 7250 6789"/>
                <a:gd name="T215" fmla="*/ 7250 h 2085"/>
                <a:gd name="T216" fmla="+- 0 4123 1736"/>
                <a:gd name="T217" fmla="*/ T216 w 2625"/>
                <a:gd name="T218" fmla="+- 0 7246 6789"/>
                <a:gd name="T219" fmla="*/ 7246 h 2085"/>
                <a:gd name="T220" fmla="+- 0 4043 1736"/>
                <a:gd name="T221" fmla="*/ T220 w 2625"/>
                <a:gd name="T222" fmla="+- 0 7365 6789"/>
                <a:gd name="T223" fmla="*/ 7365 h 2085"/>
                <a:gd name="T224" fmla="+- 0 4097 1736"/>
                <a:gd name="T225" fmla="*/ T224 w 2625"/>
                <a:gd name="T226" fmla="+- 0 7327 6789"/>
                <a:gd name="T227" fmla="*/ 7327 h 2085"/>
                <a:gd name="T228" fmla="+- 0 4120 1736"/>
                <a:gd name="T229" fmla="*/ T228 w 2625"/>
                <a:gd name="T230" fmla="+- 0 7224 6789"/>
                <a:gd name="T231" fmla="*/ 7224 h 2085"/>
                <a:gd name="T232" fmla="+- 0 4319 1736"/>
                <a:gd name="T233" fmla="*/ T232 w 2625"/>
                <a:gd name="T234" fmla="+- 0 8123 6789"/>
                <a:gd name="T235" fmla="*/ 8123 h 2085"/>
                <a:gd name="T236" fmla="+- 0 4321 1736"/>
                <a:gd name="T237" fmla="*/ T236 w 2625"/>
                <a:gd name="T238" fmla="+- 0 8138 6789"/>
                <a:gd name="T239" fmla="*/ 8138 h 20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2625" h="2085">
                  <a:moveTo>
                    <a:pt x="1778" y="456"/>
                  </a:moveTo>
                  <a:lnTo>
                    <a:pt x="1750" y="295"/>
                  </a:lnTo>
                  <a:lnTo>
                    <a:pt x="1720" y="245"/>
                  </a:lnTo>
                  <a:lnTo>
                    <a:pt x="1662" y="144"/>
                  </a:lnTo>
                  <a:lnTo>
                    <a:pt x="1613" y="98"/>
                  </a:lnTo>
                  <a:lnTo>
                    <a:pt x="1545" y="57"/>
                  </a:lnTo>
                  <a:lnTo>
                    <a:pt x="1501" y="36"/>
                  </a:lnTo>
                  <a:lnTo>
                    <a:pt x="1457" y="19"/>
                  </a:lnTo>
                  <a:lnTo>
                    <a:pt x="1352" y="0"/>
                  </a:lnTo>
                  <a:lnTo>
                    <a:pt x="1210" y="1"/>
                  </a:lnTo>
                  <a:lnTo>
                    <a:pt x="1071" y="16"/>
                  </a:lnTo>
                  <a:lnTo>
                    <a:pt x="914" y="47"/>
                  </a:lnTo>
                  <a:lnTo>
                    <a:pt x="760" y="94"/>
                  </a:lnTo>
                  <a:lnTo>
                    <a:pt x="608" y="154"/>
                  </a:lnTo>
                  <a:lnTo>
                    <a:pt x="459" y="229"/>
                  </a:lnTo>
                  <a:lnTo>
                    <a:pt x="331" y="314"/>
                  </a:lnTo>
                  <a:lnTo>
                    <a:pt x="207" y="415"/>
                  </a:lnTo>
                  <a:lnTo>
                    <a:pt x="105" y="528"/>
                  </a:lnTo>
                  <a:lnTo>
                    <a:pt x="75" y="587"/>
                  </a:lnTo>
                  <a:lnTo>
                    <a:pt x="45" y="649"/>
                  </a:lnTo>
                  <a:lnTo>
                    <a:pt x="16" y="716"/>
                  </a:lnTo>
                  <a:lnTo>
                    <a:pt x="8" y="783"/>
                  </a:lnTo>
                  <a:lnTo>
                    <a:pt x="0" y="855"/>
                  </a:lnTo>
                  <a:lnTo>
                    <a:pt x="40" y="1081"/>
                  </a:lnTo>
                  <a:lnTo>
                    <a:pt x="67" y="1119"/>
                  </a:lnTo>
                  <a:lnTo>
                    <a:pt x="21" y="858"/>
                  </a:lnTo>
                  <a:lnTo>
                    <a:pt x="29" y="788"/>
                  </a:lnTo>
                  <a:lnTo>
                    <a:pt x="29" y="790"/>
                  </a:lnTo>
                  <a:lnTo>
                    <a:pt x="38" y="725"/>
                  </a:lnTo>
                  <a:lnTo>
                    <a:pt x="39" y="726"/>
                  </a:lnTo>
                  <a:lnTo>
                    <a:pt x="68" y="661"/>
                  </a:lnTo>
                  <a:lnTo>
                    <a:pt x="68" y="663"/>
                  </a:lnTo>
                  <a:lnTo>
                    <a:pt x="98" y="602"/>
                  </a:lnTo>
                  <a:lnTo>
                    <a:pt x="98" y="603"/>
                  </a:lnTo>
                  <a:lnTo>
                    <a:pt x="129" y="546"/>
                  </a:lnTo>
                  <a:lnTo>
                    <a:pt x="129" y="548"/>
                  </a:lnTo>
                  <a:lnTo>
                    <a:pt x="231" y="436"/>
                  </a:lnTo>
                  <a:lnTo>
                    <a:pt x="231" y="438"/>
                  </a:lnTo>
                  <a:lnTo>
                    <a:pt x="336" y="341"/>
                  </a:lnTo>
                  <a:lnTo>
                    <a:pt x="336" y="342"/>
                  </a:lnTo>
                  <a:lnTo>
                    <a:pt x="483" y="254"/>
                  </a:lnTo>
                  <a:lnTo>
                    <a:pt x="613" y="183"/>
                  </a:lnTo>
                  <a:lnTo>
                    <a:pt x="765" y="124"/>
                  </a:lnTo>
                  <a:lnTo>
                    <a:pt x="919" y="78"/>
                  </a:lnTo>
                  <a:lnTo>
                    <a:pt x="1076" y="47"/>
                  </a:lnTo>
                  <a:lnTo>
                    <a:pt x="1216" y="31"/>
                  </a:lnTo>
                  <a:lnTo>
                    <a:pt x="1338" y="33"/>
                  </a:lnTo>
                  <a:lnTo>
                    <a:pt x="1443" y="51"/>
                  </a:lnTo>
                  <a:lnTo>
                    <a:pt x="1442" y="50"/>
                  </a:lnTo>
                  <a:lnTo>
                    <a:pt x="1486" y="66"/>
                  </a:lnTo>
                  <a:lnTo>
                    <a:pt x="1486" y="64"/>
                  </a:lnTo>
                  <a:lnTo>
                    <a:pt x="1530" y="84"/>
                  </a:lnTo>
                  <a:lnTo>
                    <a:pt x="1529" y="83"/>
                  </a:lnTo>
                  <a:lnTo>
                    <a:pt x="1578" y="126"/>
                  </a:lnTo>
                  <a:lnTo>
                    <a:pt x="1577" y="124"/>
                  </a:lnTo>
                  <a:lnTo>
                    <a:pt x="1626" y="169"/>
                  </a:lnTo>
                  <a:lnTo>
                    <a:pt x="1626" y="167"/>
                  </a:lnTo>
                  <a:lnTo>
                    <a:pt x="1674" y="212"/>
                  </a:lnTo>
                  <a:lnTo>
                    <a:pt x="1674" y="210"/>
                  </a:lnTo>
                  <a:lnTo>
                    <a:pt x="1703" y="259"/>
                  </a:lnTo>
                  <a:lnTo>
                    <a:pt x="1711" y="307"/>
                  </a:lnTo>
                  <a:lnTo>
                    <a:pt x="1739" y="354"/>
                  </a:lnTo>
                  <a:lnTo>
                    <a:pt x="1739" y="352"/>
                  </a:lnTo>
                  <a:lnTo>
                    <a:pt x="1776" y="562"/>
                  </a:lnTo>
                  <a:lnTo>
                    <a:pt x="1778" y="456"/>
                  </a:lnTo>
                  <a:close/>
                  <a:moveTo>
                    <a:pt x="156" y="1276"/>
                  </a:moveTo>
                  <a:lnTo>
                    <a:pt x="149" y="1237"/>
                  </a:lnTo>
                  <a:lnTo>
                    <a:pt x="145" y="1231"/>
                  </a:lnTo>
                  <a:lnTo>
                    <a:pt x="122" y="1317"/>
                  </a:lnTo>
                  <a:lnTo>
                    <a:pt x="97" y="1407"/>
                  </a:lnTo>
                  <a:lnTo>
                    <a:pt x="137" y="1633"/>
                  </a:lnTo>
                  <a:lnTo>
                    <a:pt x="169" y="1697"/>
                  </a:lnTo>
                  <a:lnTo>
                    <a:pt x="132" y="1488"/>
                  </a:lnTo>
                  <a:lnTo>
                    <a:pt x="138" y="1406"/>
                  </a:lnTo>
                  <a:lnTo>
                    <a:pt x="138" y="1408"/>
                  </a:lnTo>
                  <a:lnTo>
                    <a:pt x="144" y="1323"/>
                  </a:lnTo>
                  <a:lnTo>
                    <a:pt x="144" y="1325"/>
                  </a:lnTo>
                  <a:lnTo>
                    <a:pt x="156" y="1276"/>
                  </a:lnTo>
                  <a:close/>
                  <a:moveTo>
                    <a:pt x="167" y="1227"/>
                  </a:moveTo>
                  <a:lnTo>
                    <a:pt x="112" y="1142"/>
                  </a:lnTo>
                  <a:lnTo>
                    <a:pt x="112" y="1144"/>
                  </a:lnTo>
                  <a:lnTo>
                    <a:pt x="78" y="1066"/>
                  </a:lnTo>
                  <a:lnTo>
                    <a:pt x="78" y="1068"/>
                  </a:lnTo>
                  <a:lnTo>
                    <a:pt x="45" y="995"/>
                  </a:lnTo>
                  <a:lnTo>
                    <a:pt x="67" y="1119"/>
                  </a:lnTo>
                  <a:lnTo>
                    <a:pt x="94" y="1157"/>
                  </a:lnTo>
                  <a:lnTo>
                    <a:pt x="145" y="1231"/>
                  </a:lnTo>
                  <a:lnTo>
                    <a:pt x="147" y="1225"/>
                  </a:lnTo>
                  <a:lnTo>
                    <a:pt x="156" y="1276"/>
                  </a:lnTo>
                  <a:lnTo>
                    <a:pt x="167" y="1227"/>
                  </a:lnTo>
                  <a:close/>
                  <a:moveTo>
                    <a:pt x="1961" y="1611"/>
                  </a:moveTo>
                  <a:lnTo>
                    <a:pt x="1942" y="1502"/>
                  </a:lnTo>
                  <a:lnTo>
                    <a:pt x="1941" y="1501"/>
                  </a:lnTo>
                  <a:lnTo>
                    <a:pt x="1931" y="1556"/>
                  </a:lnTo>
                  <a:lnTo>
                    <a:pt x="1940" y="1605"/>
                  </a:lnTo>
                  <a:lnTo>
                    <a:pt x="1929" y="1661"/>
                  </a:lnTo>
                  <a:lnTo>
                    <a:pt x="1929" y="1659"/>
                  </a:lnTo>
                  <a:lnTo>
                    <a:pt x="1899" y="1717"/>
                  </a:lnTo>
                  <a:lnTo>
                    <a:pt x="1898" y="1716"/>
                  </a:lnTo>
                  <a:lnTo>
                    <a:pt x="1868" y="1775"/>
                  </a:lnTo>
                  <a:lnTo>
                    <a:pt x="1868" y="1774"/>
                  </a:lnTo>
                  <a:lnTo>
                    <a:pt x="1838" y="1832"/>
                  </a:lnTo>
                  <a:lnTo>
                    <a:pt x="1837" y="1830"/>
                  </a:lnTo>
                  <a:lnTo>
                    <a:pt x="1802" y="1863"/>
                  </a:lnTo>
                  <a:lnTo>
                    <a:pt x="1802" y="1862"/>
                  </a:lnTo>
                  <a:lnTo>
                    <a:pt x="1767" y="1893"/>
                  </a:lnTo>
                  <a:lnTo>
                    <a:pt x="1767" y="1891"/>
                  </a:lnTo>
                  <a:lnTo>
                    <a:pt x="1675" y="1944"/>
                  </a:lnTo>
                  <a:lnTo>
                    <a:pt x="1560" y="1987"/>
                  </a:lnTo>
                  <a:lnTo>
                    <a:pt x="1424" y="2021"/>
                  </a:lnTo>
                  <a:lnTo>
                    <a:pt x="1266" y="2045"/>
                  </a:lnTo>
                  <a:lnTo>
                    <a:pt x="1105" y="2054"/>
                  </a:lnTo>
                  <a:lnTo>
                    <a:pt x="1105" y="2055"/>
                  </a:lnTo>
                  <a:lnTo>
                    <a:pt x="942" y="2050"/>
                  </a:lnTo>
                  <a:lnTo>
                    <a:pt x="942" y="2051"/>
                  </a:lnTo>
                  <a:lnTo>
                    <a:pt x="796" y="2029"/>
                  </a:lnTo>
                  <a:lnTo>
                    <a:pt x="796" y="2030"/>
                  </a:lnTo>
                  <a:lnTo>
                    <a:pt x="628" y="1998"/>
                  </a:lnTo>
                  <a:lnTo>
                    <a:pt x="628" y="1999"/>
                  </a:lnTo>
                  <a:lnTo>
                    <a:pt x="497" y="1944"/>
                  </a:lnTo>
                  <a:lnTo>
                    <a:pt x="497" y="1945"/>
                  </a:lnTo>
                  <a:lnTo>
                    <a:pt x="363" y="1877"/>
                  </a:lnTo>
                  <a:lnTo>
                    <a:pt x="363" y="1878"/>
                  </a:lnTo>
                  <a:lnTo>
                    <a:pt x="315" y="1835"/>
                  </a:lnTo>
                  <a:lnTo>
                    <a:pt x="315" y="1836"/>
                  </a:lnTo>
                  <a:lnTo>
                    <a:pt x="266" y="1790"/>
                  </a:lnTo>
                  <a:lnTo>
                    <a:pt x="267" y="1791"/>
                  </a:lnTo>
                  <a:lnTo>
                    <a:pt x="217" y="1740"/>
                  </a:lnTo>
                  <a:lnTo>
                    <a:pt x="217" y="1742"/>
                  </a:lnTo>
                  <a:lnTo>
                    <a:pt x="187" y="1683"/>
                  </a:lnTo>
                  <a:lnTo>
                    <a:pt x="187" y="1685"/>
                  </a:lnTo>
                  <a:lnTo>
                    <a:pt x="156" y="1623"/>
                  </a:lnTo>
                  <a:lnTo>
                    <a:pt x="169" y="1697"/>
                  </a:lnTo>
                  <a:lnTo>
                    <a:pt x="200" y="1757"/>
                  </a:lnTo>
                  <a:lnTo>
                    <a:pt x="250" y="1810"/>
                  </a:lnTo>
                  <a:lnTo>
                    <a:pt x="299" y="1859"/>
                  </a:lnTo>
                  <a:lnTo>
                    <a:pt x="347" y="1904"/>
                  </a:lnTo>
                  <a:lnTo>
                    <a:pt x="482" y="1973"/>
                  </a:lnTo>
                  <a:lnTo>
                    <a:pt x="633" y="2026"/>
                  </a:lnTo>
                  <a:lnTo>
                    <a:pt x="781" y="2062"/>
                  </a:lnTo>
                  <a:lnTo>
                    <a:pt x="947" y="2080"/>
                  </a:lnTo>
                  <a:lnTo>
                    <a:pt x="1110" y="2085"/>
                  </a:lnTo>
                  <a:lnTo>
                    <a:pt x="1271" y="2075"/>
                  </a:lnTo>
                  <a:lnTo>
                    <a:pt x="1429" y="2051"/>
                  </a:lnTo>
                  <a:lnTo>
                    <a:pt x="1566" y="2018"/>
                  </a:lnTo>
                  <a:lnTo>
                    <a:pt x="1680" y="1973"/>
                  </a:lnTo>
                  <a:lnTo>
                    <a:pt x="1792" y="1916"/>
                  </a:lnTo>
                  <a:lnTo>
                    <a:pt x="1826" y="1884"/>
                  </a:lnTo>
                  <a:lnTo>
                    <a:pt x="1861" y="1851"/>
                  </a:lnTo>
                  <a:lnTo>
                    <a:pt x="1891" y="1791"/>
                  </a:lnTo>
                  <a:lnTo>
                    <a:pt x="1941" y="1726"/>
                  </a:lnTo>
                  <a:lnTo>
                    <a:pt x="1961" y="1611"/>
                  </a:lnTo>
                  <a:close/>
                  <a:moveTo>
                    <a:pt x="149" y="1237"/>
                  </a:moveTo>
                  <a:lnTo>
                    <a:pt x="147" y="1225"/>
                  </a:lnTo>
                  <a:lnTo>
                    <a:pt x="145" y="1231"/>
                  </a:lnTo>
                  <a:lnTo>
                    <a:pt x="149" y="1237"/>
                  </a:lnTo>
                  <a:close/>
                  <a:moveTo>
                    <a:pt x="1710" y="838"/>
                  </a:moveTo>
                  <a:lnTo>
                    <a:pt x="1704" y="841"/>
                  </a:lnTo>
                  <a:lnTo>
                    <a:pt x="1710" y="845"/>
                  </a:lnTo>
                  <a:lnTo>
                    <a:pt x="1710" y="838"/>
                  </a:lnTo>
                  <a:close/>
                  <a:moveTo>
                    <a:pt x="1951" y="746"/>
                  </a:moveTo>
                  <a:lnTo>
                    <a:pt x="1946" y="719"/>
                  </a:lnTo>
                  <a:lnTo>
                    <a:pt x="1836" y="788"/>
                  </a:lnTo>
                  <a:lnTo>
                    <a:pt x="1836" y="787"/>
                  </a:lnTo>
                  <a:lnTo>
                    <a:pt x="1734" y="829"/>
                  </a:lnTo>
                  <a:lnTo>
                    <a:pt x="1727" y="857"/>
                  </a:lnTo>
                  <a:lnTo>
                    <a:pt x="1710" y="845"/>
                  </a:lnTo>
                  <a:lnTo>
                    <a:pt x="1710" y="877"/>
                  </a:lnTo>
                  <a:lnTo>
                    <a:pt x="1841" y="816"/>
                  </a:lnTo>
                  <a:lnTo>
                    <a:pt x="1951" y="746"/>
                  </a:lnTo>
                  <a:close/>
                  <a:moveTo>
                    <a:pt x="2089" y="1183"/>
                  </a:moveTo>
                  <a:lnTo>
                    <a:pt x="2014" y="1106"/>
                  </a:lnTo>
                  <a:lnTo>
                    <a:pt x="2015" y="1109"/>
                  </a:lnTo>
                  <a:lnTo>
                    <a:pt x="1980" y="1025"/>
                  </a:lnTo>
                  <a:lnTo>
                    <a:pt x="1963" y="932"/>
                  </a:lnTo>
                  <a:lnTo>
                    <a:pt x="1851" y="986"/>
                  </a:lnTo>
                  <a:lnTo>
                    <a:pt x="1736" y="1027"/>
                  </a:lnTo>
                  <a:lnTo>
                    <a:pt x="1775" y="1128"/>
                  </a:lnTo>
                  <a:lnTo>
                    <a:pt x="1758" y="1031"/>
                  </a:lnTo>
                  <a:lnTo>
                    <a:pt x="1769" y="1048"/>
                  </a:lnTo>
                  <a:lnTo>
                    <a:pt x="1856" y="1016"/>
                  </a:lnTo>
                  <a:lnTo>
                    <a:pt x="1931" y="979"/>
                  </a:lnTo>
                  <a:lnTo>
                    <a:pt x="1928" y="961"/>
                  </a:lnTo>
                  <a:lnTo>
                    <a:pt x="1950" y="970"/>
                  </a:lnTo>
                  <a:lnTo>
                    <a:pt x="1961" y="1036"/>
                  </a:lnTo>
                  <a:lnTo>
                    <a:pt x="1997" y="1122"/>
                  </a:lnTo>
                  <a:lnTo>
                    <a:pt x="2052" y="1205"/>
                  </a:lnTo>
                  <a:lnTo>
                    <a:pt x="2077" y="1229"/>
                  </a:lnTo>
                  <a:lnTo>
                    <a:pt x="2069" y="1184"/>
                  </a:lnTo>
                  <a:lnTo>
                    <a:pt x="2089" y="1183"/>
                  </a:lnTo>
                  <a:close/>
                  <a:moveTo>
                    <a:pt x="1734" y="829"/>
                  </a:moveTo>
                  <a:lnTo>
                    <a:pt x="1710" y="838"/>
                  </a:lnTo>
                  <a:lnTo>
                    <a:pt x="1710" y="845"/>
                  </a:lnTo>
                  <a:lnTo>
                    <a:pt x="1727" y="857"/>
                  </a:lnTo>
                  <a:lnTo>
                    <a:pt x="1734" y="829"/>
                  </a:lnTo>
                  <a:close/>
                  <a:moveTo>
                    <a:pt x="1751" y="763"/>
                  </a:moveTo>
                  <a:lnTo>
                    <a:pt x="1733" y="661"/>
                  </a:lnTo>
                  <a:lnTo>
                    <a:pt x="1710" y="761"/>
                  </a:lnTo>
                  <a:lnTo>
                    <a:pt x="1710" y="838"/>
                  </a:lnTo>
                  <a:lnTo>
                    <a:pt x="1734" y="829"/>
                  </a:lnTo>
                  <a:lnTo>
                    <a:pt x="1751" y="763"/>
                  </a:lnTo>
                  <a:close/>
                  <a:moveTo>
                    <a:pt x="1769" y="1048"/>
                  </a:moveTo>
                  <a:lnTo>
                    <a:pt x="1758" y="1031"/>
                  </a:lnTo>
                  <a:lnTo>
                    <a:pt x="1761" y="1051"/>
                  </a:lnTo>
                  <a:lnTo>
                    <a:pt x="1769" y="1048"/>
                  </a:lnTo>
                  <a:close/>
                  <a:moveTo>
                    <a:pt x="1830" y="1215"/>
                  </a:moveTo>
                  <a:lnTo>
                    <a:pt x="1812" y="1113"/>
                  </a:lnTo>
                  <a:lnTo>
                    <a:pt x="1769" y="1048"/>
                  </a:lnTo>
                  <a:lnTo>
                    <a:pt x="1761" y="1051"/>
                  </a:lnTo>
                  <a:lnTo>
                    <a:pt x="1775" y="1128"/>
                  </a:lnTo>
                  <a:lnTo>
                    <a:pt x="1830" y="1215"/>
                  </a:lnTo>
                  <a:close/>
                  <a:moveTo>
                    <a:pt x="1776" y="562"/>
                  </a:moveTo>
                  <a:lnTo>
                    <a:pt x="1740" y="355"/>
                  </a:lnTo>
                  <a:lnTo>
                    <a:pt x="1739" y="354"/>
                  </a:lnTo>
                  <a:lnTo>
                    <a:pt x="1738" y="460"/>
                  </a:lnTo>
                  <a:lnTo>
                    <a:pt x="1738" y="458"/>
                  </a:lnTo>
                  <a:lnTo>
                    <a:pt x="1736" y="562"/>
                  </a:lnTo>
                  <a:lnTo>
                    <a:pt x="1735" y="560"/>
                  </a:lnTo>
                  <a:lnTo>
                    <a:pt x="1733" y="661"/>
                  </a:lnTo>
                  <a:lnTo>
                    <a:pt x="1751" y="763"/>
                  </a:lnTo>
                  <a:lnTo>
                    <a:pt x="1754" y="667"/>
                  </a:lnTo>
                  <a:lnTo>
                    <a:pt x="1776" y="562"/>
                  </a:lnTo>
                  <a:close/>
                  <a:moveTo>
                    <a:pt x="1971" y="1553"/>
                  </a:moveTo>
                  <a:lnTo>
                    <a:pt x="1943" y="1393"/>
                  </a:lnTo>
                  <a:lnTo>
                    <a:pt x="1905" y="1294"/>
                  </a:lnTo>
                  <a:lnTo>
                    <a:pt x="1848" y="1201"/>
                  </a:lnTo>
                  <a:lnTo>
                    <a:pt x="1812" y="1112"/>
                  </a:lnTo>
                  <a:lnTo>
                    <a:pt x="1830" y="1214"/>
                  </a:lnTo>
                  <a:lnTo>
                    <a:pt x="1867" y="1309"/>
                  </a:lnTo>
                  <a:lnTo>
                    <a:pt x="1867" y="1308"/>
                  </a:lnTo>
                  <a:lnTo>
                    <a:pt x="1905" y="1405"/>
                  </a:lnTo>
                  <a:lnTo>
                    <a:pt x="1904" y="1403"/>
                  </a:lnTo>
                  <a:lnTo>
                    <a:pt x="1941" y="1501"/>
                  </a:lnTo>
                  <a:lnTo>
                    <a:pt x="1942" y="1500"/>
                  </a:lnTo>
                  <a:lnTo>
                    <a:pt x="1961" y="1611"/>
                  </a:lnTo>
                  <a:lnTo>
                    <a:pt x="1971" y="1553"/>
                  </a:lnTo>
                  <a:close/>
                  <a:moveTo>
                    <a:pt x="1942" y="1502"/>
                  </a:moveTo>
                  <a:lnTo>
                    <a:pt x="1942" y="1500"/>
                  </a:lnTo>
                  <a:lnTo>
                    <a:pt x="1941" y="1501"/>
                  </a:lnTo>
                  <a:lnTo>
                    <a:pt x="1942" y="1502"/>
                  </a:lnTo>
                  <a:close/>
                  <a:moveTo>
                    <a:pt x="1740" y="355"/>
                  </a:moveTo>
                  <a:lnTo>
                    <a:pt x="1739" y="352"/>
                  </a:lnTo>
                  <a:lnTo>
                    <a:pt x="1739" y="354"/>
                  </a:lnTo>
                  <a:lnTo>
                    <a:pt x="1740" y="355"/>
                  </a:lnTo>
                  <a:close/>
                  <a:moveTo>
                    <a:pt x="1950" y="970"/>
                  </a:moveTo>
                  <a:lnTo>
                    <a:pt x="1928" y="961"/>
                  </a:lnTo>
                  <a:lnTo>
                    <a:pt x="1935" y="977"/>
                  </a:lnTo>
                  <a:lnTo>
                    <a:pt x="1950" y="970"/>
                  </a:lnTo>
                  <a:close/>
                  <a:moveTo>
                    <a:pt x="1935" y="977"/>
                  </a:moveTo>
                  <a:lnTo>
                    <a:pt x="1928" y="961"/>
                  </a:lnTo>
                  <a:lnTo>
                    <a:pt x="1931" y="979"/>
                  </a:lnTo>
                  <a:lnTo>
                    <a:pt x="1935" y="977"/>
                  </a:lnTo>
                  <a:close/>
                  <a:moveTo>
                    <a:pt x="1961" y="1036"/>
                  </a:moveTo>
                  <a:lnTo>
                    <a:pt x="1950" y="970"/>
                  </a:lnTo>
                  <a:lnTo>
                    <a:pt x="1935" y="977"/>
                  </a:lnTo>
                  <a:lnTo>
                    <a:pt x="1961" y="1036"/>
                  </a:lnTo>
                  <a:close/>
                  <a:moveTo>
                    <a:pt x="2234" y="397"/>
                  </a:moveTo>
                  <a:lnTo>
                    <a:pt x="2213" y="389"/>
                  </a:lnTo>
                  <a:lnTo>
                    <a:pt x="2210" y="372"/>
                  </a:lnTo>
                  <a:lnTo>
                    <a:pt x="2192" y="386"/>
                  </a:lnTo>
                  <a:lnTo>
                    <a:pt x="2192" y="385"/>
                  </a:lnTo>
                  <a:lnTo>
                    <a:pt x="2179" y="428"/>
                  </a:lnTo>
                  <a:lnTo>
                    <a:pt x="2179" y="427"/>
                  </a:lnTo>
                  <a:lnTo>
                    <a:pt x="2150" y="490"/>
                  </a:lnTo>
                  <a:lnTo>
                    <a:pt x="2149" y="489"/>
                  </a:lnTo>
                  <a:lnTo>
                    <a:pt x="2082" y="567"/>
                  </a:lnTo>
                  <a:lnTo>
                    <a:pt x="2082" y="566"/>
                  </a:lnTo>
                  <a:lnTo>
                    <a:pt x="2014" y="645"/>
                  </a:lnTo>
                  <a:lnTo>
                    <a:pt x="2014" y="644"/>
                  </a:lnTo>
                  <a:lnTo>
                    <a:pt x="1927" y="724"/>
                  </a:lnTo>
                  <a:lnTo>
                    <a:pt x="1946" y="719"/>
                  </a:lnTo>
                  <a:lnTo>
                    <a:pt x="1951" y="746"/>
                  </a:lnTo>
                  <a:lnTo>
                    <a:pt x="2038" y="666"/>
                  </a:lnTo>
                  <a:lnTo>
                    <a:pt x="2105" y="586"/>
                  </a:lnTo>
                  <a:lnTo>
                    <a:pt x="2173" y="507"/>
                  </a:lnTo>
                  <a:lnTo>
                    <a:pt x="2202" y="443"/>
                  </a:lnTo>
                  <a:lnTo>
                    <a:pt x="2234" y="397"/>
                  </a:lnTo>
                  <a:close/>
                  <a:moveTo>
                    <a:pt x="2162" y="1250"/>
                  </a:moveTo>
                  <a:lnTo>
                    <a:pt x="2069" y="1184"/>
                  </a:lnTo>
                  <a:lnTo>
                    <a:pt x="2077" y="1229"/>
                  </a:lnTo>
                  <a:lnTo>
                    <a:pt x="2126" y="1277"/>
                  </a:lnTo>
                  <a:lnTo>
                    <a:pt x="2148" y="1287"/>
                  </a:lnTo>
                  <a:lnTo>
                    <a:pt x="2141" y="1251"/>
                  </a:lnTo>
                  <a:lnTo>
                    <a:pt x="2162" y="1250"/>
                  </a:lnTo>
                  <a:close/>
                  <a:moveTo>
                    <a:pt x="2234" y="736"/>
                  </a:moveTo>
                  <a:lnTo>
                    <a:pt x="2227" y="699"/>
                  </a:lnTo>
                  <a:lnTo>
                    <a:pt x="2158" y="769"/>
                  </a:lnTo>
                  <a:lnTo>
                    <a:pt x="2158" y="768"/>
                  </a:lnTo>
                  <a:lnTo>
                    <a:pt x="2072" y="857"/>
                  </a:lnTo>
                  <a:lnTo>
                    <a:pt x="2113" y="860"/>
                  </a:lnTo>
                  <a:lnTo>
                    <a:pt x="2108" y="829"/>
                  </a:lnTo>
                  <a:lnTo>
                    <a:pt x="2138" y="832"/>
                  </a:lnTo>
                  <a:lnTo>
                    <a:pt x="2182" y="790"/>
                  </a:lnTo>
                  <a:lnTo>
                    <a:pt x="2234" y="736"/>
                  </a:lnTo>
                  <a:close/>
                  <a:moveTo>
                    <a:pt x="2560" y="1322"/>
                  </a:moveTo>
                  <a:lnTo>
                    <a:pt x="2500" y="1329"/>
                  </a:lnTo>
                  <a:lnTo>
                    <a:pt x="2500" y="1330"/>
                  </a:lnTo>
                  <a:lnTo>
                    <a:pt x="2440" y="1331"/>
                  </a:lnTo>
                  <a:lnTo>
                    <a:pt x="2378" y="1325"/>
                  </a:lnTo>
                  <a:lnTo>
                    <a:pt x="2378" y="1326"/>
                  </a:lnTo>
                  <a:lnTo>
                    <a:pt x="2295" y="1313"/>
                  </a:lnTo>
                  <a:lnTo>
                    <a:pt x="2295" y="1314"/>
                  </a:lnTo>
                  <a:lnTo>
                    <a:pt x="2229" y="1287"/>
                  </a:lnTo>
                  <a:lnTo>
                    <a:pt x="2229" y="1289"/>
                  </a:lnTo>
                  <a:lnTo>
                    <a:pt x="2141" y="1251"/>
                  </a:lnTo>
                  <a:lnTo>
                    <a:pt x="2148" y="1287"/>
                  </a:lnTo>
                  <a:lnTo>
                    <a:pt x="2214" y="1317"/>
                  </a:lnTo>
                  <a:lnTo>
                    <a:pt x="2280" y="1345"/>
                  </a:lnTo>
                  <a:lnTo>
                    <a:pt x="2363" y="1358"/>
                  </a:lnTo>
                  <a:lnTo>
                    <a:pt x="2445" y="1361"/>
                  </a:lnTo>
                  <a:lnTo>
                    <a:pt x="2506" y="1360"/>
                  </a:lnTo>
                  <a:lnTo>
                    <a:pt x="2546" y="1356"/>
                  </a:lnTo>
                  <a:lnTo>
                    <a:pt x="2540" y="1326"/>
                  </a:lnTo>
                  <a:lnTo>
                    <a:pt x="2560" y="1322"/>
                  </a:lnTo>
                  <a:close/>
                  <a:moveTo>
                    <a:pt x="2138" y="832"/>
                  </a:moveTo>
                  <a:lnTo>
                    <a:pt x="2108" y="829"/>
                  </a:lnTo>
                  <a:lnTo>
                    <a:pt x="2113" y="856"/>
                  </a:lnTo>
                  <a:lnTo>
                    <a:pt x="2138" y="832"/>
                  </a:lnTo>
                  <a:close/>
                  <a:moveTo>
                    <a:pt x="2600" y="1315"/>
                  </a:moveTo>
                  <a:lnTo>
                    <a:pt x="2574" y="1172"/>
                  </a:lnTo>
                  <a:lnTo>
                    <a:pt x="2510" y="1036"/>
                  </a:lnTo>
                  <a:lnTo>
                    <a:pt x="2458" y="971"/>
                  </a:lnTo>
                  <a:lnTo>
                    <a:pt x="2387" y="916"/>
                  </a:lnTo>
                  <a:lnTo>
                    <a:pt x="2319" y="877"/>
                  </a:lnTo>
                  <a:lnTo>
                    <a:pt x="2234" y="853"/>
                  </a:lnTo>
                  <a:lnTo>
                    <a:pt x="2170" y="836"/>
                  </a:lnTo>
                  <a:lnTo>
                    <a:pt x="2138" y="832"/>
                  </a:lnTo>
                  <a:lnTo>
                    <a:pt x="2113" y="856"/>
                  </a:lnTo>
                  <a:lnTo>
                    <a:pt x="2113" y="860"/>
                  </a:lnTo>
                  <a:lnTo>
                    <a:pt x="2175" y="865"/>
                  </a:lnTo>
                  <a:lnTo>
                    <a:pt x="2176" y="871"/>
                  </a:lnTo>
                  <a:lnTo>
                    <a:pt x="2239" y="881"/>
                  </a:lnTo>
                  <a:lnTo>
                    <a:pt x="2238" y="880"/>
                  </a:lnTo>
                  <a:lnTo>
                    <a:pt x="2304" y="906"/>
                  </a:lnTo>
                  <a:lnTo>
                    <a:pt x="2304" y="904"/>
                  </a:lnTo>
                  <a:lnTo>
                    <a:pt x="2371" y="942"/>
                  </a:lnTo>
                  <a:lnTo>
                    <a:pt x="2371" y="940"/>
                  </a:lnTo>
                  <a:lnTo>
                    <a:pt x="2421" y="996"/>
                  </a:lnTo>
                  <a:lnTo>
                    <a:pt x="2421" y="994"/>
                  </a:lnTo>
                  <a:lnTo>
                    <a:pt x="2473" y="1057"/>
                  </a:lnTo>
                  <a:lnTo>
                    <a:pt x="2472" y="1055"/>
                  </a:lnTo>
                  <a:lnTo>
                    <a:pt x="2524" y="1119"/>
                  </a:lnTo>
                  <a:lnTo>
                    <a:pt x="2536" y="1184"/>
                  </a:lnTo>
                  <a:lnTo>
                    <a:pt x="2566" y="1243"/>
                  </a:lnTo>
                  <a:lnTo>
                    <a:pt x="2580" y="1319"/>
                  </a:lnTo>
                  <a:lnTo>
                    <a:pt x="2600" y="1315"/>
                  </a:lnTo>
                  <a:close/>
                  <a:moveTo>
                    <a:pt x="2176" y="871"/>
                  </a:moveTo>
                  <a:lnTo>
                    <a:pt x="2175" y="865"/>
                  </a:lnTo>
                  <a:lnTo>
                    <a:pt x="2155" y="868"/>
                  </a:lnTo>
                  <a:lnTo>
                    <a:pt x="2176" y="871"/>
                  </a:lnTo>
                  <a:close/>
                  <a:moveTo>
                    <a:pt x="2284" y="675"/>
                  </a:moveTo>
                  <a:lnTo>
                    <a:pt x="2276" y="634"/>
                  </a:lnTo>
                  <a:lnTo>
                    <a:pt x="2207" y="703"/>
                  </a:lnTo>
                  <a:lnTo>
                    <a:pt x="2227" y="699"/>
                  </a:lnTo>
                  <a:lnTo>
                    <a:pt x="2234" y="736"/>
                  </a:lnTo>
                  <a:lnTo>
                    <a:pt x="2251" y="719"/>
                  </a:lnTo>
                  <a:lnTo>
                    <a:pt x="2284" y="675"/>
                  </a:lnTo>
                  <a:close/>
                  <a:moveTo>
                    <a:pt x="2408" y="461"/>
                  </a:moveTo>
                  <a:lnTo>
                    <a:pt x="2404" y="435"/>
                  </a:lnTo>
                  <a:lnTo>
                    <a:pt x="2207" y="356"/>
                  </a:lnTo>
                  <a:lnTo>
                    <a:pt x="2213" y="389"/>
                  </a:lnTo>
                  <a:lnTo>
                    <a:pt x="2232" y="382"/>
                  </a:lnTo>
                  <a:lnTo>
                    <a:pt x="2235" y="398"/>
                  </a:lnTo>
                  <a:lnTo>
                    <a:pt x="2368" y="449"/>
                  </a:lnTo>
                  <a:lnTo>
                    <a:pt x="2384" y="435"/>
                  </a:lnTo>
                  <a:lnTo>
                    <a:pt x="2393" y="492"/>
                  </a:lnTo>
                  <a:lnTo>
                    <a:pt x="2408" y="461"/>
                  </a:lnTo>
                  <a:close/>
                  <a:moveTo>
                    <a:pt x="2235" y="397"/>
                  </a:moveTo>
                  <a:lnTo>
                    <a:pt x="2232" y="382"/>
                  </a:lnTo>
                  <a:lnTo>
                    <a:pt x="2213" y="389"/>
                  </a:lnTo>
                  <a:lnTo>
                    <a:pt x="2234" y="397"/>
                  </a:lnTo>
                  <a:lnTo>
                    <a:pt x="2235" y="397"/>
                  </a:lnTo>
                  <a:close/>
                  <a:moveTo>
                    <a:pt x="2393" y="492"/>
                  </a:moveTo>
                  <a:lnTo>
                    <a:pt x="2387" y="457"/>
                  </a:lnTo>
                  <a:lnTo>
                    <a:pt x="2368" y="449"/>
                  </a:lnTo>
                  <a:lnTo>
                    <a:pt x="2366" y="451"/>
                  </a:lnTo>
                  <a:lnTo>
                    <a:pt x="2351" y="480"/>
                  </a:lnTo>
                  <a:lnTo>
                    <a:pt x="2338" y="523"/>
                  </a:lnTo>
                  <a:lnTo>
                    <a:pt x="2338" y="522"/>
                  </a:lnTo>
                  <a:lnTo>
                    <a:pt x="2307" y="576"/>
                  </a:lnTo>
                  <a:lnTo>
                    <a:pt x="2307" y="575"/>
                  </a:lnTo>
                  <a:lnTo>
                    <a:pt x="2257" y="638"/>
                  </a:lnTo>
                  <a:lnTo>
                    <a:pt x="2276" y="634"/>
                  </a:lnTo>
                  <a:lnTo>
                    <a:pt x="2284" y="675"/>
                  </a:lnTo>
                  <a:lnTo>
                    <a:pt x="2300" y="653"/>
                  </a:lnTo>
                  <a:lnTo>
                    <a:pt x="2330" y="592"/>
                  </a:lnTo>
                  <a:lnTo>
                    <a:pt x="2361" y="538"/>
                  </a:lnTo>
                  <a:lnTo>
                    <a:pt x="2393" y="492"/>
                  </a:lnTo>
                  <a:close/>
                  <a:moveTo>
                    <a:pt x="2235" y="398"/>
                  </a:moveTo>
                  <a:lnTo>
                    <a:pt x="2235" y="397"/>
                  </a:lnTo>
                  <a:lnTo>
                    <a:pt x="2234" y="397"/>
                  </a:lnTo>
                  <a:lnTo>
                    <a:pt x="2235" y="398"/>
                  </a:lnTo>
                  <a:close/>
                  <a:moveTo>
                    <a:pt x="2387" y="457"/>
                  </a:moveTo>
                  <a:lnTo>
                    <a:pt x="2384" y="435"/>
                  </a:lnTo>
                  <a:lnTo>
                    <a:pt x="2368" y="449"/>
                  </a:lnTo>
                  <a:lnTo>
                    <a:pt x="2387" y="457"/>
                  </a:lnTo>
                  <a:close/>
                  <a:moveTo>
                    <a:pt x="2600" y="1315"/>
                  </a:moveTo>
                  <a:lnTo>
                    <a:pt x="2540" y="1326"/>
                  </a:lnTo>
                  <a:lnTo>
                    <a:pt x="2546" y="1356"/>
                  </a:lnTo>
                  <a:lnTo>
                    <a:pt x="2585" y="1349"/>
                  </a:lnTo>
                  <a:lnTo>
                    <a:pt x="2583" y="1334"/>
                  </a:lnTo>
                  <a:lnTo>
                    <a:pt x="2600" y="1315"/>
                  </a:lnTo>
                  <a:close/>
                  <a:moveTo>
                    <a:pt x="2625" y="1342"/>
                  </a:moveTo>
                  <a:lnTo>
                    <a:pt x="2614" y="1282"/>
                  </a:lnTo>
                  <a:lnTo>
                    <a:pt x="2585" y="1235"/>
                  </a:lnTo>
                  <a:lnTo>
                    <a:pt x="2600" y="1315"/>
                  </a:lnTo>
                  <a:lnTo>
                    <a:pt x="2583" y="1334"/>
                  </a:lnTo>
                  <a:lnTo>
                    <a:pt x="2585" y="1349"/>
                  </a:lnTo>
                  <a:lnTo>
                    <a:pt x="2625" y="134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" y="5616"/>
              <a:ext cx="3887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3444"/>
              <a:ext cx="3436" cy="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4688"/>
              <a:ext cx="4048" cy="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2434"/>
              <a:ext cx="4925" cy="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" y="5520"/>
              <a:ext cx="3747" cy="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" y="1285"/>
              <a:ext cx="3411" cy="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2256"/>
              <a:ext cx="2976" cy="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" y="3588"/>
              <a:ext cx="297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3644"/>
              <a:ext cx="4504" cy="4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6324"/>
              <a:ext cx="297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image17.png"/>
          <p:cNvPicPr/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5228282" y="2895073"/>
            <a:ext cx="6322448" cy="1102286"/>
          </a:xfrm>
          <a:prstGeom prst="rect">
            <a:avLst/>
          </a:prstGeom>
        </p:spPr>
      </p:pic>
      <p:pic>
        <p:nvPicPr>
          <p:cNvPr id="18" name="image17.png"/>
          <p:cNvPicPr/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3896877" y="2895073"/>
            <a:ext cx="6322448" cy="1102286"/>
          </a:xfrm>
          <a:prstGeom prst="rect">
            <a:avLst/>
          </a:prstGeom>
        </p:spPr>
      </p:pic>
      <p:pic>
        <p:nvPicPr>
          <p:cNvPr id="19" name="image134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44635" y="424627"/>
            <a:ext cx="652780" cy="785495"/>
          </a:xfrm>
          <a:prstGeom prst="rect">
            <a:avLst/>
          </a:prstGeom>
        </p:spPr>
      </p:pic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717281" y="1726591"/>
            <a:ext cx="591185" cy="748030"/>
            <a:chOff x="0" y="0"/>
            <a:chExt cx="931" cy="1178"/>
          </a:xfrm>
        </p:grpSpPr>
        <p:sp>
          <p:nvSpPr>
            <p:cNvPr id="21" name="AutoShape 3"/>
            <p:cNvSpPr>
              <a:spLocks/>
            </p:cNvSpPr>
            <p:nvPr/>
          </p:nvSpPr>
          <p:spPr bwMode="auto">
            <a:xfrm>
              <a:off x="0" y="0"/>
              <a:ext cx="931" cy="1178"/>
            </a:xfrm>
            <a:custGeom>
              <a:avLst/>
              <a:gdLst>
                <a:gd name="T0" fmla="*/ 0 w 931"/>
                <a:gd name="T1" fmla="*/ 156 h 1178"/>
                <a:gd name="T2" fmla="*/ 30 w 931"/>
                <a:gd name="T3" fmla="*/ 787 h 1178"/>
                <a:gd name="T4" fmla="*/ 93 w 931"/>
                <a:gd name="T5" fmla="*/ 134 h 1178"/>
                <a:gd name="T6" fmla="*/ 172 w 931"/>
                <a:gd name="T7" fmla="*/ 98 h 1178"/>
                <a:gd name="T8" fmla="*/ 342 w 931"/>
                <a:gd name="T9" fmla="*/ 48 h 1178"/>
                <a:gd name="T10" fmla="*/ 521 w 931"/>
                <a:gd name="T11" fmla="*/ 30 h 1178"/>
                <a:gd name="T12" fmla="*/ 921 w 931"/>
                <a:gd name="T13" fmla="*/ 1141 h 1178"/>
                <a:gd name="T14" fmla="*/ 930 w 931"/>
                <a:gd name="T15" fmla="*/ 538 h 1178"/>
                <a:gd name="T16" fmla="*/ 810 w 931"/>
                <a:gd name="T17" fmla="*/ 1020 h 1178"/>
                <a:gd name="T18" fmla="*/ 99 w 931"/>
                <a:gd name="T19" fmla="*/ 575 h 1178"/>
                <a:gd name="T20" fmla="*/ 810 w 931"/>
                <a:gd name="T21" fmla="*/ 998 h 1178"/>
                <a:gd name="T22" fmla="*/ 819 w 931"/>
                <a:gd name="T23" fmla="*/ 868 h 1178"/>
                <a:gd name="T24" fmla="*/ 810 w 931"/>
                <a:gd name="T25" fmla="*/ 854 h 1178"/>
                <a:gd name="T26" fmla="*/ 810 w 931"/>
                <a:gd name="T27" fmla="*/ 865 h 1178"/>
                <a:gd name="T28" fmla="*/ 30 w 931"/>
                <a:gd name="T29" fmla="*/ 777 h 1178"/>
                <a:gd name="T30" fmla="*/ 90 w 931"/>
                <a:gd name="T31" fmla="*/ 473 h 1178"/>
                <a:gd name="T32" fmla="*/ 111 w 931"/>
                <a:gd name="T33" fmla="*/ 449 h 1178"/>
                <a:gd name="T34" fmla="*/ 30 w 931"/>
                <a:gd name="T35" fmla="*/ 773 h 1178"/>
                <a:gd name="T36" fmla="*/ 810 w 931"/>
                <a:gd name="T37" fmla="*/ 733 h 1178"/>
                <a:gd name="T38" fmla="*/ 820 w 931"/>
                <a:gd name="T39" fmla="*/ 606 h 1178"/>
                <a:gd name="T40" fmla="*/ 120 w 931"/>
                <a:gd name="T41" fmla="*/ 727 h 1178"/>
                <a:gd name="T42" fmla="*/ 810 w 931"/>
                <a:gd name="T43" fmla="*/ 592 h 1178"/>
                <a:gd name="T44" fmla="*/ 840 w 931"/>
                <a:gd name="T45" fmla="*/ 606 h 1178"/>
                <a:gd name="T46" fmla="*/ 840 w 931"/>
                <a:gd name="T47" fmla="*/ 592 h 1178"/>
                <a:gd name="T48" fmla="*/ 900 w 931"/>
                <a:gd name="T49" fmla="*/ 532 h 1178"/>
                <a:gd name="T50" fmla="*/ 930 w 931"/>
                <a:gd name="T51" fmla="*/ 538 h 1178"/>
                <a:gd name="T52" fmla="*/ 900 w 931"/>
                <a:gd name="T53" fmla="*/ 535 h 1178"/>
                <a:gd name="T54" fmla="*/ 899 w 931"/>
                <a:gd name="T55" fmla="*/ 532 h 1178"/>
                <a:gd name="T56" fmla="*/ 920 w 931"/>
                <a:gd name="T57" fmla="*/ 505 h 1178"/>
                <a:gd name="T58" fmla="*/ 915 w 931"/>
                <a:gd name="T59" fmla="*/ 492 h 1178"/>
                <a:gd name="T60" fmla="*/ 120 w 931"/>
                <a:gd name="T61" fmla="*/ 463 h 1178"/>
                <a:gd name="T62" fmla="*/ 120 w 931"/>
                <a:gd name="T63" fmla="*/ 449 h 1178"/>
                <a:gd name="T64" fmla="*/ 896 w 931"/>
                <a:gd name="T65" fmla="*/ 449 h 1178"/>
                <a:gd name="T66" fmla="*/ 836 w 931"/>
                <a:gd name="T67" fmla="*/ 380 h 1178"/>
                <a:gd name="T68" fmla="*/ 120 w 931"/>
                <a:gd name="T69" fmla="*/ 322 h 1178"/>
                <a:gd name="T70" fmla="*/ 797 w 931"/>
                <a:gd name="T71" fmla="*/ 289 h 1178"/>
                <a:gd name="T72" fmla="*/ 753 w 931"/>
                <a:gd name="T73" fmla="*/ 105 h 1178"/>
                <a:gd name="T74" fmla="*/ 23 w 931"/>
                <a:gd name="T75" fmla="*/ 177 h 1178"/>
                <a:gd name="T76" fmla="*/ 44 w 931"/>
                <a:gd name="T77" fmla="*/ 165 h 1178"/>
                <a:gd name="T78" fmla="*/ 94 w 931"/>
                <a:gd name="T79" fmla="*/ 134 h 1178"/>
                <a:gd name="T80" fmla="*/ 94 w 931"/>
                <a:gd name="T81" fmla="*/ 134 h 1178"/>
                <a:gd name="T82" fmla="*/ 170 w 931"/>
                <a:gd name="T83" fmla="*/ 98 h 1178"/>
                <a:gd name="T84" fmla="*/ 695 w 931"/>
                <a:gd name="T85" fmla="*/ 44 h 1178"/>
                <a:gd name="T86" fmla="*/ 728 w 931"/>
                <a:gd name="T87" fmla="*/ 46 h 1178"/>
                <a:gd name="T88" fmla="*/ 254 w 931"/>
                <a:gd name="T89" fmla="*/ 69 h 1178"/>
                <a:gd name="T90" fmla="*/ 255 w 931"/>
                <a:gd name="T91" fmla="*/ 69 h 1178"/>
                <a:gd name="T92" fmla="*/ 729 w 931"/>
                <a:gd name="T93" fmla="*/ 48 h 1178"/>
                <a:gd name="T94" fmla="*/ 692 w 931"/>
                <a:gd name="T95" fmla="*/ 37 h 1178"/>
                <a:gd name="T96" fmla="*/ 613 w 931"/>
                <a:gd name="T97" fmla="*/ 33 h 1178"/>
                <a:gd name="T98" fmla="*/ 724 w 931"/>
                <a:gd name="T99" fmla="*/ 37 h 1178"/>
                <a:gd name="T100" fmla="*/ 694 w 931"/>
                <a:gd name="T101" fmla="*/ 43 h 1178"/>
                <a:gd name="T102" fmla="*/ 430 w 931"/>
                <a:gd name="T103" fmla="*/ 35 h 1178"/>
                <a:gd name="T104" fmla="*/ 613 w 931"/>
                <a:gd name="T105" fmla="*/ 33 h 1178"/>
                <a:gd name="T106" fmla="*/ 614 w 931"/>
                <a:gd name="T107" fmla="*/ 33 h 1178"/>
                <a:gd name="T108" fmla="*/ 522 w 931"/>
                <a:gd name="T109" fmla="*/ 3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1" h="1178">
                  <a:moveTo>
                    <a:pt x="522" y="0"/>
                  </a:moveTo>
                  <a:lnTo>
                    <a:pt x="428" y="5"/>
                  </a:lnTo>
                  <a:lnTo>
                    <a:pt x="336" y="19"/>
                  </a:lnTo>
                  <a:lnTo>
                    <a:pt x="245" y="41"/>
                  </a:lnTo>
                  <a:lnTo>
                    <a:pt x="160" y="70"/>
                  </a:lnTo>
                  <a:lnTo>
                    <a:pt x="79" y="108"/>
                  </a:lnTo>
                  <a:lnTo>
                    <a:pt x="0" y="156"/>
                  </a:lnTo>
                  <a:lnTo>
                    <a:pt x="0" y="797"/>
                  </a:lnTo>
                  <a:lnTo>
                    <a:pt x="930" y="1177"/>
                  </a:lnTo>
                  <a:lnTo>
                    <a:pt x="930" y="1155"/>
                  </a:lnTo>
                  <a:lnTo>
                    <a:pt x="900" y="1155"/>
                  </a:lnTo>
                  <a:lnTo>
                    <a:pt x="900" y="1133"/>
                  </a:lnTo>
                  <a:lnTo>
                    <a:pt x="55" y="787"/>
                  </a:lnTo>
                  <a:lnTo>
                    <a:pt x="30" y="787"/>
                  </a:lnTo>
                  <a:lnTo>
                    <a:pt x="21" y="773"/>
                  </a:lnTo>
                  <a:lnTo>
                    <a:pt x="30" y="773"/>
                  </a:lnTo>
                  <a:lnTo>
                    <a:pt x="30" y="177"/>
                  </a:lnTo>
                  <a:lnTo>
                    <a:pt x="23" y="177"/>
                  </a:lnTo>
                  <a:lnTo>
                    <a:pt x="30" y="165"/>
                  </a:lnTo>
                  <a:lnTo>
                    <a:pt x="44" y="165"/>
                  </a:lnTo>
                  <a:lnTo>
                    <a:pt x="93" y="134"/>
                  </a:lnTo>
                  <a:lnTo>
                    <a:pt x="94" y="134"/>
                  </a:lnTo>
                  <a:lnTo>
                    <a:pt x="95" y="134"/>
                  </a:lnTo>
                  <a:lnTo>
                    <a:pt x="170" y="98"/>
                  </a:lnTo>
                  <a:lnTo>
                    <a:pt x="172" y="98"/>
                  </a:lnTo>
                  <a:lnTo>
                    <a:pt x="253" y="70"/>
                  </a:lnTo>
                  <a:lnTo>
                    <a:pt x="255" y="69"/>
                  </a:lnTo>
                  <a:lnTo>
                    <a:pt x="341" y="48"/>
                  </a:lnTo>
                  <a:lnTo>
                    <a:pt x="342" y="48"/>
                  </a:lnTo>
                  <a:lnTo>
                    <a:pt x="343" y="48"/>
                  </a:lnTo>
                  <a:lnTo>
                    <a:pt x="431" y="35"/>
                  </a:lnTo>
                  <a:lnTo>
                    <a:pt x="430" y="35"/>
                  </a:lnTo>
                  <a:lnTo>
                    <a:pt x="432" y="35"/>
                  </a:lnTo>
                  <a:lnTo>
                    <a:pt x="433" y="35"/>
                  </a:lnTo>
                  <a:lnTo>
                    <a:pt x="522" y="30"/>
                  </a:lnTo>
                  <a:lnTo>
                    <a:pt x="521" y="30"/>
                  </a:lnTo>
                  <a:lnTo>
                    <a:pt x="721" y="30"/>
                  </a:lnTo>
                  <a:lnTo>
                    <a:pt x="716" y="17"/>
                  </a:lnTo>
                  <a:lnTo>
                    <a:pt x="616" y="3"/>
                  </a:lnTo>
                  <a:lnTo>
                    <a:pt x="522" y="0"/>
                  </a:lnTo>
                  <a:close/>
                  <a:moveTo>
                    <a:pt x="900" y="1133"/>
                  </a:moveTo>
                  <a:lnTo>
                    <a:pt x="900" y="1155"/>
                  </a:lnTo>
                  <a:lnTo>
                    <a:pt x="921" y="1141"/>
                  </a:lnTo>
                  <a:lnTo>
                    <a:pt x="900" y="1133"/>
                  </a:lnTo>
                  <a:close/>
                  <a:moveTo>
                    <a:pt x="900" y="535"/>
                  </a:moveTo>
                  <a:lnTo>
                    <a:pt x="900" y="1133"/>
                  </a:lnTo>
                  <a:lnTo>
                    <a:pt x="921" y="1141"/>
                  </a:lnTo>
                  <a:lnTo>
                    <a:pt x="900" y="1155"/>
                  </a:lnTo>
                  <a:lnTo>
                    <a:pt x="930" y="1155"/>
                  </a:lnTo>
                  <a:lnTo>
                    <a:pt x="930" y="538"/>
                  </a:lnTo>
                  <a:lnTo>
                    <a:pt x="901" y="538"/>
                  </a:lnTo>
                  <a:lnTo>
                    <a:pt x="900" y="535"/>
                  </a:lnTo>
                  <a:close/>
                  <a:moveTo>
                    <a:pt x="90" y="538"/>
                  </a:moveTo>
                  <a:lnTo>
                    <a:pt x="90" y="737"/>
                  </a:lnTo>
                  <a:lnTo>
                    <a:pt x="840" y="1042"/>
                  </a:lnTo>
                  <a:lnTo>
                    <a:pt x="840" y="1020"/>
                  </a:lnTo>
                  <a:lnTo>
                    <a:pt x="810" y="1020"/>
                  </a:lnTo>
                  <a:lnTo>
                    <a:pt x="810" y="998"/>
                  </a:lnTo>
                  <a:lnTo>
                    <a:pt x="145" y="727"/>
                  </a:lnTo>
                  <a:lnTo>
                    <a:pt x="120" y="727"/>
                  </a:lnTo>
                  <a:lnTo>
                    <a:pt x="111" y="713"/>
                  </a:lnTo>
                  <a:lnTo>
                    <a:pt x="120" y="713"/>
                  </a:lnTo>
                  <a:lnTo>
                    <a:pt x="120" y="583"/>
                  </a:lnTo>
                  <a:lnTo>
                    <a:pt x="99" y="575"/>
                  </a:lnTo>
                  <a:lnTo>
                    <a:pt x="120" y="561"/>
                  </a:lnTo>
                  <a:lnTo>
                    <a:pt x="145" y="561"/>
                  </a:lnTo>
                  <a:lnTo>
                    <a:pt x="90" y="538"/>
                  </a:lnTo>
                  <a:close/>
                  <a:moveTo>
                    <a:pt x="810" y="998"/>
                  </a:moveTo>
                  <a:lnTo>
                    <a:pt x="810" y="1020"/>
                  </a:lnTo>
                  <a:lnTo>
                    <a:pt x="831" y="1006"/>
                  </a:lnTo>
                  <a:lnTo>
                    <a:pt x="810" y="998"/>
                  </a:lnTo>
                  <a:close/>
                  <a:moveTo>
                    <a:pt x="810" y="865"/>
                  </a:moveTo>
                  <a:lnTo>
                    <a:pt x="810" y="998"/>
                  </a:lnTo>
                  <a:lnTo>
                    <a:pt x="831" y="1006"/>
                  </a:lnTo>
                  <a:lnTo>
                    <a:pt x="810" y="1020"/>
                  </a:lnTo>
                  <a:lnTo>
                    <a:pt x="840" y="1020"/>
                  </a:lnTo>
                  <a:lnTo>
                    <a:pt x="840" y="868"/>
                  </a:lnTo>
                  <a:lnTo>
                    <a:pt x="819" y="868"/>
                  </a:lnTo>
                  <a:lnTo>
                    <a:pt x="810" y="865"/>
                  </a:lnTo>
                  <a:close/>
                  <a:moveTo>
                    <a:pt x="810" y="854"/>
                  </a:moveTo>
                  <a:lnTo>
                    <a:pt x="810" y="865"/>
                  </a:lnTo>
                  <a:lnTo>
                    <a:pt x="819" y="868"/>
                  </a:lnTo>
                  <a:lnTo>
                    <a:pt x="810" y="854"/>
                  </a:lnTo>
                  <a:close/>
                  <a:moveTo>
                    <a:pt x="840" y="854"/>
                  </a:moveTo>
                  <a:lnTo>
                    <a:pt x="810" y="854"/>
                  </a:lnTo>
                  <a:lnTo>
                    <a:pt x="819" y="868"/>
                  </a:lnTo>
                  <a:lnTo>
                    <a:pt x="840" y="868"/>
                  </a:lnTo>
                  <a:lnTo>
                    <a:pt x="840" y="854"/>
                  </a:lnTo>
                  <a:close/>
                  <a:moveTo>
                    <a:pt x="145" y="561"/>
                  </a:moveTo>
                  <a:lnTo>
                    <a:pt x="120" y="561"/>
                  </a:lnTo>
                  <a:lnTo>
                    <a:pt x="120" y="583"/>
                  </a:lnTo>
                  <a:lnTo>
                    <a:pt x="810" y="865"/>
                  </a:lnTo>
                  <a:lnTo>
                    <a:pt x="810" y="854"/>
                  </a:lnTo>
                  <a:lnTo>
                    <a:pt x="840" y="854"/>
                  </a:lnTo>
                  <a:lnTo>
                    <a:pt x="840" y="844"/>
                  </a:lnTo>
                  <a:lnTo>
                    <a:pt x="145" y="561"/>
                  </a:lnTo>
                  <a:close/>
                  <a:moveTo>
                    <a:pt x="21" y="773"/>
                  </a:moveTo>
                  <a:lnTo>
                    <a:pt x="30" y="787"/>
                  </a:lnTo>
                  <a:lnTo>
                    <a:pt x="30" y="777"/>
                  </a:lnTo>
                  <a:lnTo>
                    <a:pt x="21" y="773"/>
                  </a:lnTo>
                  <a:close/>
                  <a:moveTo>
                    <a:pt x="30" y="777"/>
                  </a:moveTo>
                  <a:lnTo>
                    <a:pt x="30" y="787"/>
                  </a:lnTo>
                  <a:lnTo>
                    <a:pt x="55" y="787"/>
                  </a:lnTo>
                  <a:lnTo>
                    <a:pt x="30" y="777"/>
                  </a:lnTo>
                  <a:close/>
                  <a:moveTo>
                    <a:pt x="90" y="277"/>
                  </a:moveTo>
                  <a:lnTo>
                    <a:pt x="90" y="473"/>
                  </a:lnTo>
                  <a:lnTo>
                    <a:pt x="840" y="778"/>
                  </a:lnTo>
                  <a:lnTo>
                    <a:pt x="840" y="755"/>
                  </a:lnTo>
                  <a:lnTo>
                    <a:pt x="810" y="755"/>
                  </a:lnTo>
                  <a:lnTo>
                    <a:pt x="810" y="733"/>
                  </a:lnTo>
                  <a:lnTo>
                    <a:pt x="145" y="463"/>
                  </a:lnTo>
                  <a:lnTo>
                    <a:pt x="120" y="463"/>
                  </a:lnTo>
                  <a:lnTo>
                    <a:pt x="111" y="449"/>
                  </a:lnTo>
                  <a:lnTo>
                    <a:pt x="120" y="449"/>
                  </a:lnTo>
                  <a:lnTo>
                    <a:pt x="120" y="322"/>
                  </a:lnTo>
                  <a:lnTo>
                    <a:pt x="99" y="314"/>
                  </a:lnTo>
                  <a:lnTo>
                    <a:pt x="120" y="300"/>
                  </a:lnTo>
                  <a:lnTo>
                    <a:pt x="145" y="300"/>
                  </a:lnTo>
                  <a:lnTo>
                    <a:pt x="90" y="277"/>
                  </a:lnTo>
                  <a:close/>
                  <a:moveTo>
                    <a:pt x="30" y="773"/>
                  </a:moveTo>
                  <a:lnTo>
                    <a:pt x="21" y="773"/>
                  </a:lnTo>
                  <a:lnTo>
                    <a:pt x="30" y="777"/>
                  </a:lnTo>
                  <a:lnTo>
                    <a:pt x="30" y="773"/>
                  </a:lnTo>
                  <a:close/>
                  <a:moveTo>
                    <a:pt x="810" y="733"/>
                  </a:moveTo>
                  <a:lnTo>
                    <a:pt x="810" y="755"/>
                  </a:lnTo>
                  <a:lnTo>
                    <a:pt x="831" y="742"/>
                  </a:lnTo>
                  <a:lnTo>
                    <a:pt x="810" y="733"/>
                  </a:lnTo>
                  <a:close/>
                  <a:moveTo>
                    <a:pt x="810" y="602"/>
                  </a:moveTo>
                  <a:lnTo>
                    <a:pt x="810" y="733"/>
                  </a:lnTo>
                  <a:lnTo>
                    <a:pt x="831" y="742"/>
                  </a:lnTo>
                  <a:lnTo>
                    <a:pt x="810" y="755"/>
                  </a:lnTo>
                  <a:lnTo>
                    <a:pt x="840" y="755"/>
                  </a:lnTo>
                  <a:lnTo>
                    <a:pt x="840" y="606"/>
                  </a:lnTo>
                  <a:lnTo>
                    <a:pt x="820" y="606"/>
                  </a:lnTo>
                  <a:lnTo>
                    <a:pt x="810" y="602"/>
                  </a:lnTo>
                  <a:close/>
                  <a:moveTo>
                    <a:pt x="111" y="713"/>
                  </a:moveTo>
                  <a:lnTo>
                    <a:pt x="120" y="727"/>
                  </a:lnTo>
                  <a:lnTo>
                    <a:pt x="120" y="717"/>
                  </a:lnTo>
                  <a:lnTo>
                    <a:pt x="111" y="713"/>
                  </a:lnTo>
                  <a:close/>
                  <a:moveTo>
                    <a:pt x="120" y="717"/>
                  </a:moveTo>
                  <a:lnTo>
                    <a:pt x="120" y="727"/>
                  </a:lnTo>
                  <a:lnTo>
                    <a:pt x="145" y="727"/>
                  </a:lnTo>
                  <a:lnTo>
                    <a:pt x="120" y="717"/>
                  </a:lnTo>
                  <a:close/>
                  <a:moveTo>
                    <a:pt x="120" y="713"/>
                  </a:moveTo>
                  <a:lnTo>
                    <a:pt x="111" y="713"/>
                  </a:lnTo>
                  <a:lnTo>
                    <a:pt x="120" y="717"/>
                  </a:lnTo>
                  <a:lnTo>
                    <a:pt x="120" y="713"/>
                  </a:lnTo>
                  <a:close/>
                  <a:moveTo>
                    <a:pt x="810" y="592"/>
                  </a:moveTo>
                  <a:lnTo>
                    <a:pt x="810" y="602"/>
                  </a:lnTo>
                  <a:lnTo>
                    <a:pt x="820" y="606"/>
                  </a:lnTo>
                  <a:lnTo>
                    <a:pt x="810" y="592"/>
                  </a:lnTo>
                  <a:close/>
                  <a:moveTo>
                    <a:pt x="840" y="592"/>
                  </a:moveTo>
                  <a:lnTo>
                    <a:pt x="810" y="592"/>
                  </a:lnTo>
                  <a:lnTo>
                    <a:pt x="820" y="606"/>
                  </a:lnTo>
                  <a:lnTo>
                    <a:pt x="840" y="606"/>
                  </a:lnTo>
                  <a:lnTo>
                    <a:pt x="840" y="592"/>
                  </a:lnTo>
                  <a:close/>
                  <a:moveTo>
                    <a:pt x="145" y="300"/>
                  </a:moveTo>
                  <a:lnTo>
                    <a:pt x="120" y="300"/>
                  </a:lnTo>
                  <a:lnTo>
                    <a:pt x="120" y="322"/>
                  </a:lnTo>
                  <a:lnTo>
                    <a:pt x="810" y="602"/>
                  </a:lnTo>
                  <a:lnTo>
                    <a:pt x="810" y="592"/>
                  </a:lnTo>
                  <a:lnTo>
                    <a:pt x="840" y="592"/>
                  </a:lnTo>
                  <a:lnTo>
                    <a:pt x="840" y="582"/>
                  </a:lnTo>
                  <a:lnTo>
                    <a:pt x="145" y="300"/>
                  </a:lnTo>
                  <a:close/>
                  <a:moveTo>
                    <a:pt x="120" y="561"/>
                  </a:moveTo>
                  <a:lnTo>
                    <a:pt x="99" y="575"/>
                  </a:lnTo>
                  <a:lnTo>
                    <a:pt x="120" y="583"/>
                  </a:lnTo>
                  <a:lnTo>
                    <a:pt x="120" y="561"/>
                  </a:lnTo>
                  <a:close/>
                  <a:moveTo>
                    <a:pt x="900" y="532"/>
                  </a:moveTo>
                  <a:lnTo>
                    <a:pt x="900" y="535"/>
                  </a:lnTo>
                  <a:lnTo>
                    <a:pt x="901" y="538"/>
                  </a:lnTo>
                  <a:lnTo>
                    <a:pt x="900" y="532"/>
                  </a:lnTo>
                  <a:close/>
                  <a:moveTo>
                    <a:pt x="930" y="532"/>
                  </a:moveTo>
                  <a:lnTo>
                    <a:pt x="900" y="532"/>
                  </a:lnTo>
                  <a:lnTo>
                    <a:pt x="901" y="538"/>
                  </a:lnTo>
                  <a:lnTo>
                    <a:pt x="930" y="538"/>
                  </a:lnTo>
                  <a:lnTo>
                    <a:pt x="930" y="532"/>
                  </a:lnTo>
                  <a:close/>
                  <a:moveTo>
                    <a:pt x="915" y="492"/>
                  </a:moveTo>
                  <a:lnTo>
                    <a:pt x="882" y="492"/>
                  </a:lnTo>
                  <a:lnTo>
                    <a:pt x="892" y="517"/>
                  </a:lnTo>
                  <a:lnTo>
                    <a:pt x="899" y="532"/>
                  </a:lnTo>
                  <a:lnTo>
                    <a:pt x="900" y="535"/>
                  </a:lnTo>
                  <a:lnTo>
                    <a:pt x="900" y="532"/>
                  </a:lnTo>
                  <a:lnTo>
                    <a:pt x="930" y="532"/>
                  </a:lnTo>
                  <a:lnTo>
                    <a:pt x="930" y="529"/>
                  </a:lnTo>
                  <a:lnTo>
                    <a:pt x="927" y="521"/>
                  </a:lnTo>
                  <a:lnTo>
                    <a:pt x="920" y="505"/>
                  </a:lnTo>
                  <a:lnTo>
                    <a:pt x="915" y="492"/>
                  </a:lnTo>
                  <a:close/>
                  <a:moveTo>
                    <a:pt x="899" y="532"/>
                  </a:moveTo>
                  <a:lnTo>
                    <a:pt x="899" y="532"/>
                  </a:lnTo>
                  <a:close/>
                  <a:moveTo>
                    <a:pt x="920" y="505"/>
                  </a:moveTo>
                  <a:lnTo>
                    <a:pt x="920" y="505"/>
                  </a:lnTo>
                  <a:close/>
                  <a:moveTo>
                    <a:pt x="868" y="380"/>
                  </a:moveTo>
                  <a:lnTo>
                    <a:pt x="836" y="380"/>
                  </a:lnTo>
                  <a:lnTo>
                    <a:pt x="853" y="423"/>
                  </a:lnTo>
                  <a:lnTo>
                    <a:pt x="869" y="460"/>
                  </a:lnTo>
                  <a:lnTo>
                    <a:pt x="882" y="492"/>
                  </a:lnTo>
                  <a:lnTo>
                    <a:pt x="915" y="492"/>
                  </a:lnTo>
                  <a:lnTo>
                    <a:pt x="910" y="480"/>
                  </a:lnTo>
                  <a:lnTo>
                    <a:pt x="896" y="449"/>
                  </a:lnTo>
                  <a:lnTo>
                    <a:pt x="881" y="411"/>
                  </a:lnTo>
                  <a:lnTo>
                    <a:pt x="868" y="380"/>
                  </a:lnTo>
                  <a:close/>
                  <a:moveTo>
                    <a:pt x="111" y="449"/>
                  </a:moveTo>
                  <a:lnTo>
                    <a:pt x="120" y="463"/>
                  </a:lnTo>
                  <a:lnTo>
                    <a:pt x="120" y="453"/>
                  </a:lnTo>
                  <a:lnTo>
                    <a:pt x="111" y="449"/>
                  </a:lnTo>
                  <a:close/>
                  <a:moveTo>
                    <a:pt x="120" y="453"/>
                  </a:moveTo>
                  <a:lnTo>
                    <a:pt x="120" y="463"/>
                  </a:lnTo>
                  <a:lnTo>
                    <a:pt x="145" y="463"/>
                  </a:lnTo>
                  <a:lnTo>
                    <a:pt x="120" y="453"/>
                  </a:lnTo>
                  <a:close/>
                  <a:moveTo>
                    <a:pt x="120" y="449"/>
                  </a:moveTo>
                  <a:lnTo>
                    <a:pt x="111" y="449"/>
                  </a:lnTo>
                  <a:lnTo>
                    <a:pt x="120" y="453"/>
                  </a:lnTo>
                  <a:lnTo>
                    <a:pt x="120" y="449"/>
                  </a:lnTo>
                  <a:close/>
                  <a:moveTo>
                    <a:pt x="896" y="449"/>
                  </a:moveTo>
                  <a:lnTo>
                    <a:pt x="896" y="449"/>
                  </a:lnTo>
                  <a:close/>
                  <a:moveTo>
                    <a:pt x="881" y="411"/>
                  </a:moveTo>
                  <a:lnTo>
                    <a:pt x="881" y="411"/>
                  </a:lnTo>
                  <a:close/>
                  <a:moveTo>
                    <a:pt x="830" y="289"/>
                  </a:moveTo>
                  <a:lnTo>
                    <a:pt x="797" y="289"/>
                  </a:lnTo>
                  <a:lnTo>
                    <a:pt x="836" y="380"/>
                  </a:lnTo>
                  <a:lnTo>
                    <a:pt x="868" y="380"/>
                  </a:lnTo>
                  <a:lnTo>
                    <a:pt x="863" y="369"/>
                  </a:lnTo>
                  <a:lnTo>
                    <a:pt x="830" y="289"/>
                  </a:lnTo>
                  <a:close/>
                  <a:moveTo>
                    <a:pt x="120" y="300"/>
                  </a:moveTo>
                  <a:lnTo>
                    <a:pt x="99" y="314"/>
                  </a:lnTo>
                  <a:lnTo>
                    <a:pt x="120" y="322"/>
                  </a:lnTo>
                  <a:lnTo>
                    <a:pt x="120" y="300"/>
                  </a:lnTo>
                  <a:close/>
                  <a:moveTo>
                    <a:pt x="744" y="84"/>
                  </a:moveTo>
                  <a:lnTo>
                    <a:pt x="712" y="84"/>
                  </a:lnTo>
                  <a:lnTo>
                    <a:pt x="725" y="117"/>
                  </a:lnTo>
                  <a:lnTo>
                    <a:pt x="741" y="155"/>
                  </a:lnTo>
                  <a:lnTo>
                    <a:pt x="758" y="197"/>
                  </a:lnTo>
                  <a:lnTo>
                    <a:pt x="797" y="289"/>
                  </a:lnTo>
                  <a:lnTo>
                    <a:pt x="830" y="289"/>
                  </a:lnTo>
                  <a:lnTo>
                    <a:pt x="825" y="277"/>
                  </a:lnTo>
                  <a:lnTo>
                    <a:pt x="786" y="185"/>
                  </a:lnTo>
                  <a:lnTo>
                    <a:pt x="769" y="143"/>
                  </a:lnTo>
                  <a:lnTo>
                    <a:pt x="753" y="105"/>
                  </a:lnTo>
                  <a:lnTo>
                    <a:pt x="744" y="84"/>
                  </a:lnTo>
                  <a:close/>
                  <a:moveTo>
                    <a:pt x="786" y="185"/>
                  </a:moveTo>
                  <a:lnTo>
                    <a:pt x="786" y="185"/>
                  </a:lnTo>
                  <a:close/>
                  <a:moveTo>
                    <a:pt x="30" y="165"/>
                  </a:moveTo>
                  <a:lnTo>
                    <a:pt x="23" y="177"/>
                  </a:lnTo>
                  <a:lnTo>
                    <a:pt x="30" y="173"/>
                  </a:lnTo>
                  <a:lnTo>
                    <a:pt x="30" y="165"/>
                  </a:lnTo>
                  <a:close/>
                  <a:moveTo>
                    <a:pt x="30" y="173"/>
                  </a:moveTo>
                  <a:lnTo>
                    <a:pt x="23" y="177"/>
                  </a:lnTo>
                  <a:lnTo>
                    <a:pt x="30" y="177"/>
                  </a:lnTo>
                  <a:lnTo>
                    <a:pt x="30" y="173"/>
                  </a:lnTo>
                  <a:close/>
                  <a:moveTo>
                    <a:pt x="44" y="165"/>
                  </a:moveTo>
                  <a:lnTo>
                    <a:pt x="30" y="165"/>
                  </a:lnTo>
                  <a:lnTo>
                    <a:pt x="30" y="173"/>
                  </a:lnTo>
                  <a:lnTo>
                    <a:pt x="44" y="165"/>
                  </a:lnTo>
                  <a:close/>
                  <a:moveTo>
                    <a:pt x="94" y="134"/>
                  </a:moveTo>
                  <a:lnTo>
                    <a:pt x="93" y="134"/>
                  </a:lnTo>
                  <a:lnTo>
                    <a:pt x="94" y="134"/>
                  </a:lnTo>
                  <a:close/>
                  <a:moveTo>
                    <a:pt x="94" y="134"/>
                  </a:moveTo>
                  <a:lnTo>
                    <a:pt x="93" y="134"/>
                  </a:lnTo>
                  <a:lnTo>
                    <a:pt x="94" y="134"/>
                  </a:lnTo>
                  <a:close/>
                  <a:moveTo>
                    <a:pt x="95" y="134"/>
                  </a:moveTo>
                  <a:lnTo>
                    <a:pt x="94" y="134"/>
                  </a:lnTo>
                  <a:lnTo>
                    <a:pt x="95" y="134"/>
                  </a:lnTo>
                  <a:close/>
                  <a:moveTo>
                    <a:pt x="172" y="98"/>
                  </a:moveTo>
                  <a:lnTo>
                    <a:pt x="170" y="98"/>
                  </a:lnTo>
                  <a:lnTo>
                    <a:pt x="171" y="98"/>
                  </a:lnTo>
                  <a:lnTo>
                    <a:pt x="172" y="98"/>
                  </a:lnTo>
                  <a:close/>
                  <a:moveTo>
                    <a:pt x="171" y="98"/>
                  </a:moveTo>
                  <a:lnTo>
                    <a:pt x="170" y="98"/>
                  </a:lnTo>
                  <a:lnTo>
                    <a:pt x="171" y="98"/>
                  </a:lnTo>
                  <a:close/>
                  <a:moveTo>
                    <a:pt x="172" y="98"/>
                  </a:moveTo>
                  <a:lnTo>
                    <a:pt x="172" y="98"/>
                  </a:lnTo>
                  <a:lnTo>
                    <a:pt x="171" y="98"/>
                  </a:lnTo>
                  <a:lnTo>
                    <a:pt x="172" y="98"/>
                  </a:lnTo>
                  <a:close/>
                  <a:moveTo>
                    <a:pt x="695" y="44"/>
                  </a:moveTo>
                  <a:lnTo>
                    <a:pt x="701" y="60"/>
                  </a:lnTo>
                  <a:lnTo>
                    <a:pt x="712" y="85"/>
                  </a:lnTo>
                  <a:lnTo>
                    <a:pt x="712" y="84"/>
                  </a:lnTo>
                  <a:lnTo>
                    <a:pt x="744" y="84"/>
                  </a:lnTo>
                  <a:lnTo>
                    <a:pt x="739" y="73"/>
                  </a:lnTo>
                  <a:lnTo>
                    <a:pt x="729" y="48"/>
                  </a:lnTo>
                  <a:lnTo>
                    <a:pt x="728" y="46"/>
                  </a:lnTo>
                  <a:lnTo>
                    <a:pt x="703" y="46"/>
                  </a:lnTo>
                  <a:lnTo>
                    <a:pt x="695" y="44"/>
                  </a:lnTo>
                  <a:close/>
                  <a:moveTo>
                    <a:pt x="255" y="69"/>
                  </a:moveTo>
                  <a:lnTo>
                    <a:pt x="253" y="70"/>
                  </a:lnTo>
                  <a:lnTo>
                    <a:pt x="254" y="69"/>
                  </a:lnTo>
                  <a:lnTo>
                    <a:pt x="255" y="69"/>
                  </a:lnTo>
                  <a:close/>
                  <a:moveTo>
                    <a:pt x="254" y="69"/>
                  </a:moveTo>
                  <a:lnTo>
                    <a:pt x="253" y="70"/>
                  </a:lnTo>
                  <a:lnTo>
                    <a:pt x="254" y="69"/>
                  </a:lnTo>
                  <a:close/>
                  <a:moveTo>
                    <a:pt x="255" y="69"/>
                  </a:moveTo>
                  <a:lnTo>
                    <a:pt x="255" y="69"/>
                  </a:lnTo>
                  <a:lnTo>
                    <a:pt x="254" y="69"/>
                  </a:lnTo>
                  <a:lnTo>
                    <a:pt x="255" y="69"/>
                  </a:lnTo>
                  <a:close/>
                  <a:moveTo>
                    <a:pt x="343" y="48"/>
                  </a:moveTo>
                  <a:lnTo>
                    <a:pt x="342" y="48"/>
                  </a:lnTo>
                  <a:lnTo>
                    <a:pt x="341" y="48"/>
                  </a:lnTo>
                  <a:lnTo>
                    <a:pt x="343" y="48"/>
                  </a:lnTo>
                  <a:close/>
                  <a:moveTo>
                    <a:pt x="729" y="48"/>
                  </a:moveTo>
                  <a:lnTo>
                    <a:pt x="729" y="48"/>
                  </a:lnTo>
                  <a:close/>
                  <a:moveTo>
                    <a:pt x="692" y="37"/>
                  </a:moveTo>
                  <a:lnTo>
                    <a:pt x="694" y="43"/>
                  </a:lnTo>
                  <a:lnTo>
                    <a:pt x="695" y="44"/>
                  </a:lnTo>
                  <a:lnTo>
                    <a:pt x="703" y="46"/>
                  </a:lnTo>
                  <a:lnTo>
                    <a:pt x="692" y="37"/>
                  </a:lnTo>
                  <a:close/>
                  <a:moveTo>
                    <a:pt x="724" y="37"/>
                  </a:moveTo>
                  <a:lnTo>
                    <a:pt x="692" y="37"/>
                  </a:lnTo>
                  <a:lnTo>
                    <a:pt x="703" y="46"/>
                  </a:lnTo>
                  <a:lnTo>
                    <a:pt x="728" y="46"/>
                  </a:lnTo>
                  <a:lnTo>
                    <a:pt x="724" y="37"/>
                  </a:lnTo>
                  <a:close/>
                  <a:moveTo>
                    <a:pt x="723" y="33"/>
                  </a:moveTo>
                  <a:lnTo>
                    <a:pt x="613" y="33"/>
                  </a:lnTo>
                  <a:lnTo>
                    <a:pt x="614" y="33"/>
                  </a:lnTo>
                  <a:lnTo>
                    <a:pt x="695" y="44"/>
                  </a:lnTo>
                  <a:lnTo>
                    <a:pt x="694" y="43"/>
                  </a:lnTo>
                  <a:lnTo>
                    <a:pt x="692" y="37"/>
                  </a:lnTo>
                  <a:lnTo>
                    <a:pt x="724" y="37"/>
                  </a:lnTo>
                  <a:lnTo>
                    <a:pt x="723" y="33"/>
                  </a:lnTo>
                  <a:lnTo>
                    <a:pt x="614" y="33"/>
                  </a:lnTo>
                  <a:lnTo>
                    <a:pt x="723" y="33"/>
                  </a:lnTo>
                  <a:close/>
                  <a:moveTo>
                    <a:pt x="694" y="43"/>
                  </a:moveTo>
                  <a:lnTo>
                    <a:pt x="694" y="43"/>
                  </a:lnTo>
                  <a:close/>
                  <a:moveTo>
                    <a:pt x="694" y="43"/>
                  </a:moveTo>
                  <a:lnTo>
                    <a:pt x="694" y="43"/>
                  </a:lnTo>
                  <a:close/>
                  <a:moveTo>
                    <a:pt x="432" y="35"/>
                  </a:moveTo>
                  <a:lnTo>
                    <a:pt x="430" y="35"/>
                  </a:lnTo>
                  <a:lnTo>
                    <a:pt x="431" y="35"/>
                  </a:lnTo>
                  <a:lnTo>
                    <a:pt x="432" y="35"/>
                  </a:lnTo>
                  <a:close/>
                  <a:moveTo>
                    <a:pt x="433" y="35"/>
                  </a:moveTo>
                  <a:lnTo>
                    <a:pt x="432" y="35"/>
                  </a:lnTo>
                  <a:lnTo>
                    <a:pt x="431" y="35"/>
                  </a:lnTo>
                  <a:lnTo>
                    <a:pt x="433" y="35"/>
                  </a:lnTo>
                  <a:close/>
                  <a:moveTo>
                    <a:pt x="613" y="33"/>
                  </a:moveTo>
                  <a:lnTo>
                    <a:pt x="614" y="33"/>
                  </a:lnTo>
                  <a:lnTo>
                    <a:pt x="613" y="33"/>
                  </a:lnTo>
                  <a:close/>
                  <a:moveTo>
                    <a:pt x="721" y="30"/>
                  </a:moveTo>
                  <a:lnTo>
                    <a:pt x="523" y="30"/>
                  </a:lnTo>
                  <a:lnTo>
                    <a:pt x="522" y="30"/>
                  </a:lnTo>
                  <a:lnTo>
                    <a:pt x="614" y="33"/>
                  </a:lnTo>
                  <a:lnTo>
                    <a:pt x="613" y="33"/>
                  </a:lnTo>
                  <a:lnTo>
                    <a:pt x="723" y="33"/>
                  </a:lnTo>
                  <a:lnTo>
                    <a:pt x="722" y="31"/>
                  </a:lnTo>
                  <a:lnTo>
                    <a:pt x="721" y="30"/>
                  </a:lnTo>
                  <a:close/>
                  <a:moveTo>
                    <a:pt x="523" y="30"/>
                  </a:moveTo>
                  <a:lnTo>
                    <a:pt x="521" y="30"/>
                  </a:lnTo>
                  <a:lnTo>
                    <a:pt x="522" y="30"/>
                  </a:lnTo>
                  <a:lnTo>
                    <a:pt x="523" y="30"/>
                  </a:lnTo>
                  <a:close/>
                </a:path>
              </a:pathLst>
            </a:custGeom>
            <a:solidFill>
              <a:srgbClr val="6F2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22" name="image135.pn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15038" y="3098067"/>
            <a:ext cx="670560" cy="671195"/>
          </a:xfrm>
          <a:prstGeom prst="rect">
            <a:avLst/>
          </a:prstGeom>
        </p:spPr>
      </p:pic>
      <p:pic>
        <p:nvPicPr>
          <p:cNvPr id="23" name="image136.pn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70938" y="4332713"/>
            <a:ext cx="483870" cy="833120"/>
          </a:xfrm>
          <a:prstGeom prst="rect">
            <a:avLst/>
          </a:prstGeom>
        </p:spPr>
      </p:pic>
      <p:pic>
        <p:nvPicPr>
          <p:cNvPr id="24" name="image137.pn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44636" y="5675963"/>
            <a:ext cx="656590" cy="8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4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2023-02-25T09:21:06Z</dcterms:created>
  <dcterms:modified xsi:type="dcterms:W3CDTF">2023-03-10T13:41:08Z</dcterms:modified>
</cp:coreProperties>
</file>