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64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36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460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4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36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67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64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20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91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61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57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CC9DC-A5C6-4479-ACA6-BE0C7F9C83F7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A4631-EC79-42B7-A097-D857272B6E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287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1891" y="1641872"/>
            <a:ext cx="7980218" cy="2387600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Электронное портфолио педагога – как форма представления педагогического опыта, созданное на платформе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netboard.me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30983"/>
            <a:ext cx="6858000" cy="512762"/>
          </a:xfrm>
        </p:spPr>
        <p:txBody>
          <a:bodyPr/>
          <a:lstStyle/>
          <a:p>
            <a:r>
              <a:rPr lang="ru-RU" dirty="0" smtClean="0"/>
              <a:t>МДОАУ «ЦРР-детский сад № 104 «Золотая рыбка»</a:t>
            </a:r>
            <a:endParaRPr lang="ru-RU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057400" y="4927600"/>
            <a:ext cx="6858000" cy="512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Портнова Елена Александровна,</a:t>
            </a:r>
          </a:p>
          <a:p>
            <a:pPr algn="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ВКК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71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2604799"/>
            <a:ext cx="6858000" cy="23876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важно знать!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создании портфолио разработано в соответствии с Законом РФ от 10.07.1992 № 3266-1 «Об образовании», приказом Министерства образования и науки РФ от 24 марта 2010 г. № 209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порядке аттестации педагогических работников государственных и муниципальных образовательных учреждений».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701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3914" y="613954"/>
            <a:ext cx="8556171" cy="4794069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появления «портфолио»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 – (от франц.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porter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излагать, формировать, нести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folio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лист, страница) – досье, собрание достижений, фиксация успехов.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«портфолио» пришло к нам из Западной Европы ХУ–ХУ1 веков. В эпоху Возрождения архитекторы представляли заказчикам наброски своих строительных проектов в особой папке, которую и называли «портфолио». Представленные документы позволяли заказчикам составить впечатление о профессиональных качествах претендентов.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началу XXI века идея становится популярной во всем мире, в том числе и в России.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 портфолио заключается в том, чтобы показать все, на что ты способен.</a:t>
            </a:r>
          </a:p>
        </p:txBody>
      </p:sp>
    </p:spTree>
    <p:extLst>
      <p:ext uri="{BB962C8B-B14F-4D97-AF65-F5344CB8AC3E}">
        <p14:creationId xmlns:p14="http://schemas.microsoft.com/office/powerpoint/2010/main" val="4200681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4542" y="623705"/>
            <a:ext cx="8353697" cy="577709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формирования и ведения «портфолио»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Обобщенная цель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отслеживание и определение квалификационного уровня и качества профессиональной деятельности, фиксация ее характерных особенностей, профессионального роста воспитателей детского сада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Стратегическая цель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конструктивное изменение отношения воспитателя ДОУ к собственной педагогической деятельности, к себе, как субъекту профессиональной деятельности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Тактическая цель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использование портфолио воспитателем ДОУ как современной формы аттестации и механизма профессионального саморазвития.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создания, формирования и ведения «портфолио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Определить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методологические основания для создания и использования портфолио как формы аттестации воспитателя ДОУ;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Установить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единые подходы к определению сущности, структуры, параметров оценки деятельности воспитателя ДОУ в Портфолио;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Определить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процедуры оценки результатов педагогической деятельности воспитателя ДОУ;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Создать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способов фиксации достижений воспитателей ДОУ.</a:t>
            </a:r>
          </a:p>
        </p:txBody>
      </p:sp>
    </p:spTree>
    <p:extLst>
      <p:ext uri="{BB962C8B-B14F-4D97-AF65-F5344CB8AC3E}">
        <p14:creationId xmlns:p14="http://schemas.microsoft.com/office/powerpoint/2010/main" val="521077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823" y="440826"/>
            <a:ext cx="8543107" cy="1655762"/>
          </a:xfrm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формирования и ведения «портфолио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</a:p>
          <a:p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(постоянное систематичное и последовательное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пополнение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портфолио);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прогностическая направленность (отражение состояния профессионального роста, наличие параметров оценки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деятельности);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интеракция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(обеспечение эффективной обратной связи с субъекта ми образовательного пространства);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(обоснование целесообразности построения портфолио на основе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системного подходов);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индивидуально-дифференцированная направленность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(оценка уровня профессионализма в соответствии с требованиями результативности деятельности воспитателя ДОУ).</a:t>
            </a:r>
          </a:p>
        </p:txBody>
      </p:sp>
    </p:spTree>
    <p:extLst>
      <p:ext uri="{BB962C8B-B14F-4D97-AF65-F5344CB8AC3E}">
        <p14:creationId xmlns:p14="http://schemas.microsoft.com/office/powerpoint/2010/main" val="1669975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823" y="440826"/>
            <a:ext cx="8543107" cy="1655762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портфолио воспитателя – способ фиксирования, накопления материалов, демонстрирующих, во-первых, уровень профессионализма педагога и умение решать задачи своей профессиональной деятельности, который демонстрирует, в свою очередь, уровень подготовленности педагога, уровень его активности как на работе, так и в общественной жизни образовательного учреждения, города и т.д.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систематизация педагогом личных достижений в той или иной сфере деятельности. В связи с чем деятельность для педагога должна быть актуальной, известной ему, личностно принятой, а само портфолио может носить тематическую или проблемную направленность.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деятельность по оформлению портфолио должна быть заранее спланированной, продуманной и осмысленной (осознание конечного результата и определение того, для чего осуществляется данная деятельность, планирование системы действий по организации работы над портфолио, определение вспомогательных материалов, итоговой формы предоставления защиты портфолио и т. д.). Следовательно, работа над портфолио может быть рассмотрена в аспекте технологии обучения, в том числе и профессионального.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7607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412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Электронное портфолио педагога – как форма представления педагогического опыта, созданное на платформе  netboard.me</vt:lpstr>
      <vt:lpstr>Это важно знать!  Положение о создании портфолио разработано в соответствии с Законом РФ от 10.07.1992 № 3266-1 «Об образовании», приказом Министерства образования и науки РФ от 24 марта 2010 г. № 209  «О порядке аттестации педагогических работников государственных и муниципальных образовательных учреждений».</vt:lpstr>
      <vt:lpstr>  История появления «портфолио»  Портфолио – (от франц. porter – излагать, формировать, нести и folio – лист, страница) – досье, собрание достижений, фиксация успехов.  Понятие «портфолио» пришло к нам из Западной Европы ХУ–ХУ1 веков. В эпоху Возрождения архитекторы представляли заказчикам наброски своих строительных проектов в особой папке, которую и называли «портфолио». Представленные документы позволяли заказчикам составить впечатление о профессиональных качествах претендентов.  К началу XXI века идея становится популярной во всем мире, в том числе и в России.  Основной смысл портфолио заключается в том, чтобы показать все, на что ты способен.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Электронное портфолио педагога – как форма представления педагогического опыта, созданное на платформе  netboard.me</dc:title>
  <dc:creator>Пользователь Windows</dc:creator>
  <cp:lastModifiedBy>Пользователь Windows</cp:lastModifiedBy>
  <cp:revision>8</cp:revision>
  <dcterms:created xsi:type="dcterms:W3CDTF">2022-04-03T15:47:36Z</dcterms:created>
  <dcterms:modified xsi:type="dcterms:W3CDTF">2022-04-05T10:24:52Z</dcterms:modified>
</cp:coreProperties>
</file>