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65" r:id="rId3"/>
    <p:sldId id="264" r:id="rId4"/>
    <p:sldId id="263" r:id="rId5"/>
    <p:sldId id="262" r:id="rId6"/>
    <p:sldId id="261" r:id="rId7"/>
    <p:sldId id="266" r:id="rId8"/>
    <p:sldId id="267" r:id="rId9"/>
    <p:sldId id="268" r:id="rId10"/>
    <p:sldId id="269" r:id="rId11"/>
    <p:sldId id="270" r:id="rId12"/>
    <p:sldId id="271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72" r:id="rId21"/>
    <p:sldId id="273" r:id="rId22"/>
    <p:sldId id="274" r:id="rId23"/>
    <p:sldId id="282" r:id="rId24"/>
    <p:sldId id="283" r:id="rId25"/>
    <p:sldId id="284" r:id="rId26"/>
    <p:sldId id="285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86" r:id="rId39"/>
    <p:sldId id="298" r:id="rId40"/>
    <p:sldId id="299" r:id="rId41"/>
    <p:sldId id="300" r:id="rId42"/>
    <p:sldId id="301" r:id="rId43"/>
    <p:sldId id="302" r:id="rId44"/>
    <p:sldId id="303" r:id="rId45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0" d="100"/>
          <a:sy n="50" d="100"/>
        </p:scale>
        <p:origin x="8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0EF43-6C14-4892-B4C4-57EA813B3F01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2F48-3A5A-47C6-AAC4-54867AD993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500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0EF43-6C14-4892-B4C4-57EA813B3F01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2F48-3A5A-47C6-AAC4-54867AD993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1969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0EF43-6C14-4892-B4C4-57EA813B3F01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2F48-3A5A-47C6-AAC4-54867AD993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095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0EF43-6C14-4892-B4C4-57EA813B3F01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2F48-3A5A-47C6-AAC4-54867AD993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77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0EF43-6C14-4892-B4C4-57EA813B3F01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2F48-3A5A-47C6-AAC4-54867AD993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7480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0EF43-6C14-4892-B4C4-57EA813B3F01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2F48-3A5A-47C6-AAC4-54867AD993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0903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0EF43-6C14-4892-B4C4-57EA813B3F01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2F48-3A5A-47C6-AAC4-54867AD993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9670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0EF43-6C14-4892-B4C4-57EA813B3F01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2F48-3A5A-47C6-AAC4-54867AD993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0739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0EF43-6C14-4892-B4C4-57EA813B3F01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2F48-3A5A-47C6-AAC4-54867AD993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9346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0EF43-6C14-4892-B4C4-57EA813B3F01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2F48-3A5A-47C6-AAC4-54867AD993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656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0EF43-6C14-4892-B4C4-57EA813B3F01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2F48-3A5A-47C6-AAC4-54867AD993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3529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50EF43-6C14-4892-B4C4-57EA813B3F01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A22F48-3A5A-47C6-AAC4-54867AD993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2092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174"/>
            <a:ext cx="9144000" cy="672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0703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174"/>
            <a:ext cx="9144000" cy="672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4502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174"/>
            <a:ext cx="9144000" cy="672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1909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174"/>
            <a:ext cx="9144000" cy="672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2953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174"/>
            <a:ext cx="9144000" cy="672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7397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174"/>
            <a:ext cx="9144000" cy="672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4436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174"/>
            <a:ext cx="9144000" cy="672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9624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174"/>
            <a:ext cx="9144000" cy="672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9754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174"/>
            <a:ext cx="9144000" cy="672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6306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174"/>
            <a:ext cx="9144000" cy="672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4751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174"/>
            <a:ext cx="9144000" cy="672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28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174"/>
            <a:ext cx="9144000" cy="672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0810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174"/>
            <a:ext cx="9144000" cy="672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3186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174"/>
            <a:ext cx="9144000" cy="672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1341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174"/>
            <a:ext cx="9144000" cy="672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1046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174"/>
            <a:ext cx="9144000" cy="672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4359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174"/>
            <a:ext cx="9144000" cy="672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2884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174"/>
            <a:ext cx="9144000" cy="672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9074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174"/>
            <a:ext cx="9144000" cy="672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183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174"/>
            <a:ext cx="9144000" cy="672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1940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174"/>
            <a:ext cx="9144000" cy="672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2748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174"/>
            <a:ext cx="9144000" cy="672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045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174"/>
            <a:ext cx="9144000" cy="672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5425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174"/>
            <a:ext cx="9144000" cy="672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5017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174"/>
            <a:ext cx="9144000" cy="672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4764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174"/>
            <a:ext cx="9144000" cy="672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9125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174"/>
            <a:ext cx="9144000" cy="672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9530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174"/>
            <a:ext cx="9144000" cy="672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5564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174"/>
            <a:ext cx="9144000" cy="672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8233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174"/>
            <a:ext cx="9144000" cy="672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8265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174"/>
            <a:ext cx="9144000" cy="672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9078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174"/>
            <a:ext cx="9144000" cy="672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1295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174"/>
            <a:ext cx="9144000" cy="672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333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174"/>
            <a:ext cx="9144000" cy="672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0428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174"/>
            <a:ext cx="9144000" cy="672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1243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174"/>
            <a:ext cx="9144000" cy="672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9408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174"/>
            <a:ext cx="9144000" cy="672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2837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174"/>
            <a:ext cx="9144000" cy="672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6257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174"/>
            <a:ext cx="9144000" cy="672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229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174"/>
            <a:ext cx="9144000" cy="672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697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174"/>
            <a:ext cx="9144000" cy="672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1764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174"/>
            <a:ext cx="9144000" cy="672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474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174"/>
            <a:ext cx="9144000" cy="672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1011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174"/>
            <a:ext cx="9144000" cy="672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99197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</TotalTime>
  <Words>0</Words>
  <Application>Microsoft Office PowerPoint</Application>
  <PresentationFormat>Экран (4:3)</PresentationFormat>
  <Paragraphs>0</Paragraphs>
  <Slides>44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8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5</cp:revision>
  <dcterms:created xsi:type="dcterms:W3CDTF">2024-01-01T10:11:59Z</dcterms:created>
  <dcterms:modified xsi:type="dcterms:W3CDTF">2024-01-27T19:28:57Z</dcterms:modified>
</cp:coreProperties>
</file>