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2" r:id="rId5"/>
    <p:sldId id="258" r:id="rId6"/>
    <p:sldId id="259" r:id="rId7"/>
    <p:sldId id="264" r:id="rId8"/>
    <p:sldId id="263" r:id="rId9"/>
    <p:sldId id="267" r:id="rId10"/>
    <p:sldId id="260" r:id="rId11"/>
    <p:sldId id="261" r:id="rId12"/>
    <p:sldId id="265" r:id="rId13"/>
    <p:sldId id="266" r:id="rId14"/>
    <p:sldId id="262" r:id="rId15"/>
    <p:sldId id="275" r:id="rId16"/>
    <p:sldId id="270" r:id="rId17"/>
    <p:sldId id="271" r:id="rId18"/>
    <p:sldId id="274" r:id="rId19"/>
    <p:sldId id="273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12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5.png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3999" t="21251" r="17484" b="11747"/>
          <a:stretch/>
        </p:blipFill>
        <p:spPr bwMode="auto">
          <a:xfrm>
            <a:off x="1115616" y="0"/>
            <a:ext cx="691276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15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2750" r="15801" b="16248"/>
          <a:stretch/>
        </p:blipFill>
        <p:spPr bwMode="auto">
          <a:xfrm>
            <a:off x="1259632" y="260648"/>
            <a:ext cx="2741964" cy="2121099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9750" r="19800" b="19749"/>
          <a:stretch/>
        </p:blipFill>
        <p:spPr bwMode="auto">
          <a:xfrm>
            <a:off x="4427984" y="332656"/>
            <a:ext cx="3081789" cy="208823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32001" r="13399" b="19498"/>
          <a:stretch/>
        </p:blipFill>
        <p:spPr bwMode="auto">
          <a:xfrm>
            <a:off x="1187624" y="2636912"/>
            <a:ext cx="2952328" cy="1727954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30251" r="13200" b="19747"/>
          <a:stretch/>
        </p:blipFill>
        <p:spPr bwMode="auto">
          <a:xfrm>
            <a:off x="4725556" y="2636912"/>
            <a:ext cx="3159049" cy="194421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32251" r="16201" b="19998"/>
          <a:stretch/>
        </p:blipFill>
        <p:spPr bwMode="auto">
          <a:xfrm>
            <a:off x="1835696" y="4725144"/>
            <a:ext cx="3384376" cy="190754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395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26251" r="15200" b="17750"/>
          <a:stretch/>
        </p:blipFill>
        <p:spPr bwMode="auto">
          <a:xfrm>
            <a:off x="1162220" y="188640"/>
            <a:ext cx="2567948" cy="1872208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30251" r="15400" b="20497"/>
          <a:stretch/>
        </p:blipFill>
        <p:spPr bwMode="auto">
          <a:xfrm>
            <a:off x="4888020" y="3140968"/>
            <a:ext cx="3149975" cy="2091814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9" t="29751" r="14200" b="20498"/>
          <a:stretch/>
        </p:blipFill>
        <p:spPr bwMode="auto">
          <a:xfrm>
            <a:off x="4310911" y="292371"/>
            <a:ext cx="3024336" cy="1872208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30251" r="19200" b="21000"/>
          <a:stretch/>
        </p:blipFill>
        <p:spPr bwMode="auto">
          <a:xfrm>
            <a:off x="1188515" y="2348880"/>
            <a:ext cx="3239469" cy="190965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99" t="30752" r="18400" b="20497"/>
          <a:stretch/>
        </p:blipFill>
        <p:spPr bwMode="auto">
          <a:xfrm>
            <a:off x="1835696" y="4509120"/>
            <a:ext cx="2592289" cy="208823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1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9" t="30251" r="15001" b="20997"/>
          <a:stretch/>
        </p:blipFill>
        <p:spPr bwMode="auto">
          <a:xfrm>
            <a:off x="1331640" y="2561626"/>
            <a:ext cx="2808312" cy="173914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7251" r="9600" b="16248"/>
          <a:stretch/>
        </p:blipFill>
        <p:spPr bwMode="auto">
          <a:xfrm>
            <a:off x="4499992" y="2561626"/>
            <a:ext cx="3384376" cy="187660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9250" r="11800" b="17494"/>
          <a:stretch/>
        </p:blipFill>
        <p:spPr bwMode="auto">
          <a:xfrm>
            <a:off x="1619672" y="4530418"/>
            <a:ext cx="3864238" cy="2103447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04664"/>
            <a:ext cx="63367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Игры, позволяющие помериться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силой и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ловкостью, формирующие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победе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игры: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“Тяни в круг”, “Бой петухов”, “Достань камешек”, “Перетяни за черту”, “Тяни за булавы”, “Цепи кованы”, “Перетягивание каната”, “Перетягивание прыжками”, “Вытолкни за круг”, “Сильный бросок”, “Каждый против каждого”, “Бои на бревне”.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26064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</a:p>
          <a:p>
            <a:r>
              <a:rPr lang="ru-RU" dirty="0" smtClean="0"/>
              <a:t>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731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5501" r="14400" b="16497"/>
          <a:stretch/>
        </p:blipFill>
        <p:spPr bwMode="auto">
          <a:xfrm>
            <a:off x="1115616" y="188640"/>
            <a:ext cx="2808312" cy="172819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9000" r="14802" b="20500"/>
          <a:stretch/>
        </p:blipFill>
        <p:spPr bwMode="auto">
          <a:xfrm>
            <a:off x="4211960" y="188640"/>
            <a:ext cx="3664084" cy="203835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t="27251" r="13600" b="15750"/>
          <a:stretch/>
        </p:blipFill>
        <p:spPr bwMode="auto">
          <a:xfrm>
            <a:off x="1115616" y="2425020"/>
            <a:ext cx="3401323" cy="2388046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29750" r="33002" b="30000"/>
          <a:stretch/>
        </p:blipFill>
        <p:spPr bwMode="auto">
          <a:xfrm>
            <a:off x="4613536" y="3717032"/>
            <a:ext cx="3338973" cy="2239102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09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0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692696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славянскому календарю в конце июня наши предки  отмечали праздник «Зеленые святки».</a:t>
            </a:r>
          </a:p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 Купала — время очищения тела и души. Обычаи и традиции праздника связаны с огнём и водой.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группой коллег мы решили устроить развлечение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материалах фольклора и народных подвижных игр «В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гостях у бабушки Маланьи».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праздника были три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раннего возраста, старшая и подготовительная.</a:t>
            </a:r>
          </a:p>
        </p:txBody>
      </p:sp>
    </p:spTree>
    <p:extLst>
      <p:ext uri="{BB962C8B-B14F-4D97-AF65-F5344CB8AC3E}">
        <p14:creationId xmlns:p14="http://schemas.microsoft.com/office/powerpoint/2010/main" val="24581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2378"/>
            <a:ext cx="3505491" cy="252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85" y="2996952"/>
            <a:ext cx="3938587" cy="2951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2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366666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59" y="3041780"/>
            <a:ext cx="3917745" cy="294150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3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8660"/>
            <a:ext cx="352290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1369639" y="3573016"/>
            <a:ext cx="3590925" cy="2693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18" y="1609124"/>
            <a:ext cx="2808312" cy="21602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380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2923512" cy="208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31" y="3573016"/>
            <a:ext cx="3310609" cy="247875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692696"/>
            <a:ext cx="3085796" cy="231352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552728" cy="410445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 игры – это слой фольклора, корни которого уходят в далекое прошлое. В старину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эффективным средством народной педагогики и популярным развлечением не только детей, но и взрослых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аспекты усиливаются спецификой русских народных игр. Именно поэтому грамотное использование русских народных игр не только полезно для детей, но и чрезвычайно актуально, поскольку правильное “включение” элементов игр в процесс физического воспитания способствует гармоничному развитию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4813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t="24501" r="17199" b="16747"/>
          <a:stretch/>
        </p:blipFill>
        <p:spPr bwMode="auto">
          <a:xfrm>
            <a:off x="1187624" y="44624"/>
            <a:ext cx="6768752" cy="6813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111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192688" cy="57606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актуализировать народные подвижные игры в процессе организации свободной деятельности детей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учить двигаться в соответствии с музыкальным ритмом, взаимодействовать с окружающим; выполнять различные перестроения, присущие хороводу;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знакомить детей с народными обычаями, традициями, используя народные игры,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приговорки.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способствовать усовершенствованию двигательных навыков: прыжков, пружинного и дробного шага, топающего шага, переменного шага, галопа и стремительного бега;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развитию связной диалогической речи, развивать умение говорить в быстром и медленном темпе, согласовывать движения со словами;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      развивать у детей музыкальные способности, выразительность движений, чувство ритма, воображение;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предоставить детям возможность проявить свои лучшие качества: благородство, доброту, самопожертвование и взаимовыручку;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способствовать формированию доброжелательных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в среде сверстников.	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0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696744" cy="1728192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Игры,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отражающие отношение человека к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</a:t>
            </a:r>
            <a:b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явлениям природы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усские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игры: “Гуси-лебеди”, “Волк во рву”, “Волк и овцы”, “Вороны и воробьи”, “Змейка”, “Зайцы в огороде”, “Пчелки и ласточки”, “Кошки-мышки”, “У медведя во бору”, “Коршун и наседка” и т.д.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36092"/>
            <a:ext cx="2928491" cy="202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096344" cy="207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72" y="4437112"/>
            <a:ext cx="3431143" cy="196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6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3096344" cy="216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159" y="1624450"/>
            <a:ext cx="3155354" cy="203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05064"/>
            <a:ext cx="37988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25251" r="13400" b="17250"/>
          <a:stretch/>
        </p:blipFill>
        <p:spPr bwMode="auto">
          <a:xfrm>
            <a:off x="1187625" y="180302"/>
            <a:ext cx="2520280" cy="1939047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9" t="31501" r="13200" b="19750"/>
          <a:stretch/>
        </p:blipFill>
        <p:spPr bwMode="auto">
          <a:xfrm>
            <a:off x="3851920" y="378272"/>
            <a:ext cx="4022348" cy="2160240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38501" r="21599" b="19500"/>
          <a:stretch/>
        </p:blipFill>
        <p:spPr bwMode="auto">
          <a:xfrm>
            <a:off x="1187625" y="2708920"/>
            <a:ext cx="3657600" cy="199453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9" t="30751" r="23800" b="20246"/>
          <a:stretch/>
        </p:blipFill>
        <p:spPr bwMode="auto">
          <a:xfrm>
            <a:off x="5107573" y="3212976"/>
            <a:ext cx="2766695" cy="2327275"/>
          </a:xfrm>
          <a:prstGeom prst="rect">
            <a:avLst/>
          </a:prstGeom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65527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Игры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знакомящие с историческим наследием русского народа,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повседневные занятия наших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предков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ремесла, быт)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“Дедушка-рожок”, “Заря”, “Корзинки”, “Каравай”, “Невод”, “Охотники и утки”,  “Рыбак и рыбки”, “Краски” и пр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2834461" cy="180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6703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82694"/>
            <a:ext cx="3888432" cy="22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9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1"/>
            <a:ext cx="32797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0928"/>
            <a:ext cx="40243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1"/>
            <a:ext cx="54726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Игры, знакомящие с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развлечениями сверстников прошлых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столетий</a:t>
            </a:r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народные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“Городки”, “Горелки”, “Жмурки”, “Игровая”, “Кто дальше”, “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Ловишка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“Лапта”, “Пятнашки”, “Третий – лишний”, “Отгадай, чей голос” и их варианты.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3017983" cy="193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40"/>
            <a:ext cx="36337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3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303</Words>
  <Application>Microsoft Office PowerPoint</Application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Русские народные  игры – это слой фольклора, корни которого уходят в далекое прошлое. В старину подвижные игры были эффективным средством народной педагогики и популярным развлечением не только детей, но и взрослых.  Все развивающие аспекты усиливаются спецификой русских народных игр. Именно поэтому грамотное использование русских народных игр не только полезно для детей, но и чрезвычайно актуально, поскольку правильное “включение” элементов игр в процесс физического воспитания способствует гармоничному развитию дошкольников.</vt:lpstr>
      <vt:lpstr>Цель: актуализировать народные подвижные игры в процессе организации свободной деятельности детей   Задачи: •       учить двигаться в соответствии с музыкальным ритмом, взаимодействовать с окружающим; выполнять различные перестроения, присущие хороводу; • знакомить детей с народными обычаями, традициями, используя народные игры, потешки, приговорки. •        способствовать усовершенствованию двигательных навыков: прыжков, пружинного и дробного шага, топающего шага, переменного шага, галопа и стремительного бега; • способствовать развитию связной диалогической речи, развивать умение говорить в быстром и медленном темпе, согласовывать движения со словами; •        развивать у детей музыкальные способности, выразительность движений, чувство ритма, воображение; • предоставить детям возможность проявить свои лучшие качества: благородство, доброту, самопожертвование и взаимовыручку; • способствовать формированию доброжелательных отношений в среде сверстников.  </vt:lpstr>
      <vt:lpstr>  1.  Игры,  отражающие отношение человека к природе,  явлениям природы Русские народные игры: “Гуси-лебеди”, “Волк во рву”, “Волк и овцы”, “Вороны и воробьи”, “Змейка”, “Зайцы в огороде”, “Пчелки и ласточки”, “Кошки-мышки”, “У медведя во бору”, “Коршун и наседка” и т.д.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25</cp:revision>
  <dcterms:modified xsi:type="dcterms:W3CDTF">2025-02-13T09:31:57Z</dcterms:modified>
</cp:coreProperties>
</file>