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437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9686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3248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074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290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2942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53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1315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398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9573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7333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574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6854F47-02AC-4C8F-87A6-29FA69E6C924}" type="datetimeFigureOut">
              <a:rPr lang="ru-RU" smtClean="0"/>
              <a:pPr/>
              <a:t>26.03.2023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71490D6-2495-48F2-A268-7A9EE10B467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848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5C2358C-4965-4E5F-BD66-6096F5BED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648835"/>
            <a:ext cx="453970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6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FAA855-992D-42F8-AD8F-7CF92075C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62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</a:t>
            </a:r>
            <a:endParaRPr kumimoji="0" lang="ru-RU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79E07851-75AC-41FB-9740-D94931249D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3" y="231102"/>
            <a:ext cx="10440140" cy="63957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32291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EFEBFC00-7548-453E-9C51-45F7A9D47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250" y="257452"/>
            <a:ext cx="11508864" cy="118960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Гаврилова Тамара Павловна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8109A0A0-A5A4-4D02-8AAB-05C55B718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86" y="1655540"/>
            <a:ext cx="11629748" cy="49450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sz="1200" dirty="0"/>
          </a:p>
          <a:p>
            <a:pPr marL="45720" indent="0">
              <a:lnSpc>
                <a:spcPct val="100000"/>
              </a:lnSpc>
              <a:buNone/>
            </a:pPr>
            <a:endParaRPr lang="ru-RU" sz="1200" dirty="0"/>
          </a:p>
        </p:txBody>
      </p:sp>
      <p:pic>
        <p:nvPicPr>
          <p:cNvPr id="7" name="Рисунок 6" descr="i1.jpg"/>
          <p:cNvPicPr>
            <a:picLocks noChangeAspect="1"/>
          </p:cNvPicPr>
          <p:nvPr/>
        </p:nvPicPr>
        <p:blipFill>
          <a:blip r:embed="rId2" cstate="print"/>
          <a:srcRect l="27918" t="18365" b="9686"/>
          <a:stretch>
            <a:fillRect/>
          </a:stretch>
        </p:blipFill>
        <p:spPr>
          <a:xfrm>
            <a:off x="7248785" y="1268335"/>
            <a:ext cx="3949101" cy="525576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33246" y="1362637"/>
            <a:ext cx="605574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      Тамара Павловна Гаврилова начала свою педагогическую деятельность с должности воспитателя. Потом работала старшим воспитателем в детском саду № 31 г.Орска.</a:t>
            </a:r>
          </a:p>
          <a:p>
            <a:pPr algn="just"/>
            <a:r>
              <a:rPr lang="ru-RU" dirty="0" smtClean="0"/>
              <a:t>           В 1990 году её назначили на должность заведующего детским садом № 125 г.Орска, который находился в ведомстве ЮУНК и только ещё был в проекте.  </a:t>
            </a:r>
          </a:p>
          <a:p>
            <a:pPr algn="just"/>
            <a:r>
              <a:rPr lang="ru-RU" dirty="0" smtClean="0"/>
              <a:t>          Сколько сил, труда, времени, своей любви вложила Тамара Павловна в то, чтобы детский сад был построен в апреле 1991 года и успешно функционировал более 25 лет. </a:t>
            </a:r>
          </a:p>
          <a:p>
            <a:pPr algn="just"/>
            <a:r>
              <a:rPr lang="ru-RU" dirty="0" smtClean="0"/>
              <a:t>          Тамара Павловна за свою педагогическую деятельность неоднократно была награждена Грамотами Управления образования г.Орска и Министерства образования Оренбургской области.  Ей присуждены звания: Отличник просвещения, Ветеран труда.  </a:t>
            </a:r>
          </a:p>
          <a:p>
            <a:pPr algn="just"/>
            <a:r>
              <a:rPr lang="ru-RU" dirty="0" smtClean="0"/>
              <a:t>         Сейчас Тамара Павловна находится на заслуженном отдыхе. </a:t>
            </a:r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1101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5C2358C-4965-4E5F-BD66-6096F5BED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648835"/>
            <a:ext cx="453970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67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FAA855-992D-42F8-AD8F-7CF92075C2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62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                </a:t>
            </a:r>
            <a:endParaRPr kumimoji="0" lang="ru-RU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79E07851-75AC-41FB-9740-D94931249D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3" y="231102"/>
            <a:ext cx="10440140" cy="63957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0539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5969" y="1075918"/>
            <a:ext cx="3268612" cy="491081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661139" y="621102"/>
            <a:ext cx="6096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just"/>
            <a:r>
              <a:rPr lang="ru-RU" dirty="0" smtClean="0"/>
              <a:t>Тамара Павловна стала прекрасным наставником для своих детей: Олеси и Алены, для своих внуков и правнуков.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А для нас, сотрудников детского сада, она  была не только старшим воспитателем, заведующим детским садом, а самой настоящей второй мамой. Она всегда помогала советом, умела слушать, найти доброе слово, ободрить, пожалеть, направить. 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Мы всегда можем ей позвонить и спросить совета, и просто поговорить по душам, потому что наш  самый лучший наставник!!!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 Благодаря Тамаре Павловне, мы гордимся своей профессией и понимаем, что случайных людей в ней нет, потому что воспитатель – это не работа, а состояние души.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88598831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111</TotalTime>
  <Words>241</Words>
  <Application>Microsoft Office PowerPoint</Application>
  <PresentationFormat>Произвольный</PresentationFormat>
  <Paragraphs>46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Базис</vt:lpstr>
      <vt:lpstr>Слайд 1</vt:lpstr>
      <vt:lpstr>Гаврилова Тамара Павловна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MSI</dc:creator>
  <cp:lastModifiedBy>Андрей</cp:lastModifiedBy>
  <cp:revision>10</cp:revision>
  <dcterms:created xsi:type="dcterms:W3CDTF">2023-03-21T07:31:39Z</dcterms:created>
  <dcterms:modified xsi:type="dcterms:W3CDTF">2023-03-25T19:14:22Z</dcterms:modified>
</cp:coreProperties>
</file>