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33"/>
  </p:notesMasterIdLst>
  <p:sldIdLst>
    <p:sldId id="301" r:id="rId2"/>
    <p:sldId id="258" r:id="rId3"/>
    <p:sldId id="307" r:id="rId4"/>
    <p:sldId id="306" r:id="rId5"/>
    <p:sldId id="308" r:id="rId6"/>
    <p:sldId id="315" r:id="rId7"/>
    <p:sldId id="316" r:id="rId8"/>
    <p:sldId id="317" r:id="rId9"/>
    <p:sldId id="333" r:id="rId10"/>
    <p:sldId id="334" r:id="rId11"/>
    <p:sldId id="335" r:id="rId12"/>
    <p:sldId id="336" r:id="rId13"/>
    <p:sldId id="337" r:id="rId14"/>
    <p:sldId id="338" r:id="rId15"/>
    <p:sldId id="320" r:id="rId16"/>
    <p:sldId id="321" r:id="rId17"/>
    <p:sldId id="322" r:id="rId18"/>
    <p:sldId id="323" r:id="rId19"/>
    <p:sldId id="324" r:id="rId20"/>
    <p:sldId id="330" r:id="rId21"/>
    <p:sldId id="339" r:id="rId22"/>
    <p:sldId id="325" r:id="rId23"/>
    <p:sldId id="340" r:id="rId24"/>
    <p:sldId id="327" r:id="rId25"/>
    <p:sldId id="341" r:id="rId26"/>
    <p:sldId id="329" r:id="rId27"/>
    <p:sldId id="342" r:id="rId28"/>
    <p:sldId id="326" r:id="rId29"/>
    <p:sldId id="343" r:id="rId30"/>
    <p:sldId id="332" r:id="rId31"/>
    <p:sldId id="319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00"/>
    <a:srgbClr val="000066"/>
    <a:srgbClr val="FF0066"/>
    <a:srgbClr val="66FFFF"/>
    <a:srgbClr val="13F918"/>
    <a:srgbClr val="000099"/>
    <a:srgbClr val="FFFF00"/>
    <a:srgbClr val="FF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63" autoAdjust="0"/>
    <p:restoredTop sz="94660" autoAdjust="0"/>
  </p:normalViewPr>
  <p:slideViewPr>
    <p:cSldViewPr>
      <p:cViewPr varScale="1">
        <p:scale>
          <a:sx n="72" d="100"/>
          <a:sy n="72" d="100"/>
        </p:scale>
        <p:origin x="113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816A-C6AB-4CBA-AEEC-6CC8D988016A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B4FF7-E4BE-4CF3-8693-A482BBA14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459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2ADB3-5FF1-4F4A-B5BE-98C7AE853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8349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2EADB-6523-4AB6-93A4-0824E643BDCD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E6DC6-0FA7-4231-A709-21511E3AF9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8406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6749C-4A83-409B-8AB1-85D9AB370B08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A1E78-CB57-4393-BB9E-8C87AEC717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99786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59840-F5B5-45EA-8F47-48B28F1E283D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30393-EEA1-45A5-8B4D-D8358EBD67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0956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6DF89-A595-4356-B276-D6596CAEF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84814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8C549-073C-44A0-81A0-C59B7412C243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3E38-42FC-4288-9562-4E5F0F4353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26673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7E34E-281A-43D0-B5B0-C0DF92413875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92ABC-B671-44BA-B8E5-439E3FC986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2760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BC5B8-DBF4-4AAC-BC58-36B0A3A802FC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FC87D-B35E-4F42-9224-43DCC0112F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08727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07691-C83C-447A-884A-BFE9719D1BAE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43F82-415E-46C5-8FC7-3555EE29B8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441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D512D-0E7E-41ED-9AC7-EA35FB1AAA0E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19919-6DFA-4C49-9434-AB8110FBF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0047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B0913-C22C-4EB3-8BB8-9B52FDCAC128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EB54D-8D03-49CB-88EF-A6D91668A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03472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0B3331A-3F07-4168-BF8A-28488A7933C6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AAB779D-3A2A-458A-8905-BAB92BE0D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51" r:id="rId2"/>
    <p:sldLayoutId id="2147484064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043608" y="52047"/>
            <a:ext cx="7729250" cy="1152128"/>
          </a:xfrm>
        </p:spPr>
        <p:txBody>
          <a:bodyPr/>
          <a:lstStyle/>
          <a:p>
            <a:pPr eaLnBrk="1" hangingPunct="1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униципальное дошкольное образовательное автономное учреждение «Детский сад №31 «Звездочка» города Орска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4569087" y="3717032"/>
            <a:ext cx="410445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onotype Corsiva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onotype Corsiva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onotype Corsiva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onotype Corsiva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onotype Corsiva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onotype Corsiva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onotype Corsiva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onotype Corsiva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onotype Corsiva" pitchFamily="66" charset="0"/>
                <a:cs typeface="Arial" charset="0"/>
              </a:defRPr>
            </a:lvl9pPr>
          </a:lstStyle>
          <a:p>
            <a:pPr algn="r" eaLnBrk="1" hangingPunct="1"/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Подготовили: </a:t>
            </a:r>
            <a:r>
              <a:rPr lang="ru-RU" sz="20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воспитатели высшей квалификационной категории 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Воробщикова Елена Ивановна и </a:t>
            </a:r>
            <a:r>
              <a:rPr lang="ru-RU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Папшева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Наталья Анатольевна</a:t>
            </a:r>
            <a:endParaRPr lang="ru-RU" sz="2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«Взаимодействие работы педагогов и родителей по патриотическому воспитанию дошкольников. Результаты работы».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4540" y="713404"/>
            <a:ext cx="1194920" cy="9815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3854441"/>
            <a:ext cx="2113655" cy="21089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народной игрушкой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7638"/>
            <a:ext cx="2420322" cy="322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400498"/>
            <a:ext cx="2249619" cy="2993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9737" y="4077072"/>
            <a:ext cx="3700593" cy="265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11464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«Изба»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268760"/>
            <a:ext cx="3688400" cy="293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916832"/>
            <a:ext cx="3206774" cy="427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3706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Коллекция колокольчиков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628800"/>
            <a:ext cx="2670279" cy="3676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204864"/>
            <a:ext cx="2935536" cy="3919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33692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создания кукол «Сундучок с лоскутами»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92981" y="4005064"/>
            <a:ext cx="3188484" cy="257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9748" y="1589856"/>
            <a:ext cx="3220276" cy="2415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3" y="1628800"/>
            <a:ext cx="3168352" cy="237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496855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Заготовки для самостоятельной деятельности детей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6181"/>
            <a:ext cx="4230991" cy="317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4277" y="3501008"/>
            <a:ext cx="3822523" cy="2871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61417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по патриотическому воспитанию для детей старшего дошкольного возраста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«Посёлок Первомайский»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3238" y="3863181"/>
            <a:ext cx="3057524" cy="217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6742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к своей малой родине и истории родного края; воспитывать патриота своей страны.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игры: </a:t>
            </a:r>
          </a:p>
          <a:p>
            <a:pPr marL="0" indent="0" algn="just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Воспитывать патриотические чувства к малой Родине - любовь, гордость, уважение;</a:t>
            </a:r>
          </a:p>
          <a:p>
            <a:pPr marL="0" indent="0" algn="just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Закреплять умение узнавать и называть достопримечательности своей малой родине;</a:t>
            </a:r>
          </a:p>
          <a:p>
            <a:pPr marL="0" indent="0" algn="just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Закреплять знания о своей семье, жизнедеятельности в детском саду;</a:t>
            </a:r>
          </a:p>
          <a:p>
            <a:pPr marL="0" indent="0" algn="just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Развивать связную речь детей, обогащать и активизировать словарный запас детей;</a:t>
            </a:r>
          </a:p>
          <a:p>
            <a:pPr marL="0" indent="0" algn="just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Способствовать развитию памяти, мышления;</a:t>
            </a:r>
          </a:p>
          <a:p>
            <a:pPr marL="0" indent="0" algn="just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Упражнять в счёте;</a:t>
            </a:r>
          </a:p>
          <a:p>
            <a:pPr marL="0" indent="0" algn="just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Учить детей играть в команде, соблюдать правила и очерёдность ходов.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73094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764704"/>
            <a:ext cx="4206605" cy="2194750"/>
          </a:xfrm>
          <a:prstGeom prst="rect">
            <a:avLst/>
          </a:prstGeom>
        </p:spPr>
      </p:pic>
      <p:sp>
        <p:nvSpPr>
          <p:cNvPr id="5" name="Текст 4"/>
          <p:cNvSpPr txBox="1">
            <a:spLocks/>
          </p:cNvSpPr>
          <p:nvPr/>
        </p:nvSpPr>
        <p:spPr>
          <a:xfrm>
            <a:off x="424717" y="2991161"/>
            <a:ext cx="4430822" cy="36761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 </a:t>
            </a: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яркое игровое поле, конверты  с заданиями, фишки или фигурки, кубик.</a:t>
            </a:r>
          </a:p>
          <a:p>
            <a:pPr algn="just"/>
            <a:r>
              <a:rPr lang="ru-RU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Описание: </a:t>
            </a: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первомайский» - дидактическая настольная игра для детей 5-7 лет. В игре могут участвовать от 2 до 4 игроков, желательно присутствие взрослого ведущего. Игрокам кроме знаний необходима и удача. Цель игроков пройти от начала пути до определенного места малой родины, значимого для ребенка, выполнить задание. Игра связана с местами, которые дети видят ежедневно.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4824" r="3432" b="557"/>
          <a:stretch/>
        </p:blipFill>
        <p:spPr>
          <a:xfrm>
            <a:off x="5004048" y="614030"/>
            <a:ext cx="3278246" cy="270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/>
          <a:stretch/>
        </p:blipFill>
        <p:spPr>
          <a:xfrm rot="16200000">
            <a:off x="5491301" y="3191617"/>
            <a:ext cx="2397093" cy="333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5295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556792"/>
            <a:ext cx="3526844" cy="4525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568746" y="131849"/>
            <a:ext cx="3833903" cy="2849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645024"/>
            <a:ext cx="3882338" cy="29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6025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295763"/>
            <a:ext cx="7740739" cy="435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800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476672"/>
            <a:ext cx="7859712" cy="460851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ru-RU" alt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«…Ты вспоминаешь не страну большую, </a:t>
            </a:r>
          </a:p>
          <a:p>
            <a:pPr algn="ctr" eaLnBrk="1" hangingPunct="1">
              <a:lnSpc>
                <a:spcPct val="90000"/>
              </a:lnSpc>
              <a:buNone/>
            </a:pPr>
            <a:r>
              <a:rPr lang="ru-RU" altLang="ru-RU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ты изъездил и узнал,</a:t>
            </a:r>
          </a:p>
          <a:p>
            <a:pPr algn="ctr" eaLnBrk="1" hangingPunct="1">
              <a:lnSpc>
                <a:spcPct val="90000"/>
              </a:lnSpc>
              <a:buNone/>
            </a:pPr>
            <a:r>
              <a:rPr lang="ru-RU" altLang="ru-RU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вспоминаешь Родину - такую,</a:t>
            </a:r>
          </a:p>
          <a:p>
            <a:pPr algn="ctr" eaLnBrk="1" hangingPunct="1">
              <a:lnSpc>
                <a:spcPct val="90000"/>
              </a:lnSpc>
              <a:buNone/>
            </a:pPr>
            <a:r>
              <a:rPr lang="ru-RU" altLang="ru-RU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ее ты в детстве увидал…»</a:t>
            </a:r>
          </a:p>
          <a:p>
            <a:pPr algn="ctr" eaLnBrk="1" hangingPunct="1">
              <a:lnSpc>
                <a:spcPct val="90000"/>
              </a:lnSpc>
              <a:buNone/>
            </a:pPr>
            <a:r>
              <a:rPr lang="ru-RU" altLang="ru-RU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</a:t>
            </a:r>
            <a:r>
              <a:rPr lang="ru-RU" altLang="ru-RU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М.Симонов</a:t>
            </a:r>
            <a:r>
              <a:rPr lang="ru-RU" altLang="ru-RU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lnSpc>
                <a:spcPct val="90000"/>
              </a:lnSpc>
              <a:buNone/>
            </a:pPr>
            <a:endParaRPr lang="ru-RU" altLang="ru-RU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alt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996952"/>
            <a:ext cx="4067175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0278" y="1417638"/>
            <a:ext cx="7643443" cy="429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9593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Обереги для дома</a:t>
            </a:r>
          </a:p>
        </p:txBody>
      </p:sp>
      <p:pic>
        <p:nvPicPr>
          <p:cNvPr id="1026" name="Picture 2" descr="C:\Users\Наталья\Desktop\пппп\1726125449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76872"/>
            <a:ext cx="2856020" cy="3793151"/>
          </a:xfrm>
          <a:prstGeom prst="rect">
            <a:avLst/>
          </a:prstGeom>
          <a:noFill/>
        </p:spPr>
      </p:pic>
      <p:pic>
        <p:nvPicPr>
          <p:cNvPr id="1028" name="Picture 4" descr="C:\Users\Наталья\Desktop\пппп\1726125449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348880"/>
            <a:ext cx="2808312" cy="3729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598174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760" y="1196752"/>
            <a:ext cx="7702479" cy="43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5283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Игрушки для маленьких</a:t>
            </a:r>
          </a:p>
        </p:txBody>
      </p:sp>
      <p:pic>
        <p:nvPicPr>
          <p:cNvPr id="1026" name="Picture 2" descr="C:\Users\Наталья\Desktop\пппп\1726125449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2448272" cy="3251611"/>
          </a:xfrm>
          <a:prstGeom prst="rect">
            <a:avLst/>
          </a:prstGeom>
          <a:noFill/>
        </p:spPr>
      </p:pic>
      <p:pic>
        <p:nvPicPr>
          <p:cNvPr id="1027" name="Picture 3" descr="C:\Users\Наталья\Desktop\вторая младшая группа\мастер класс\фото для презентации о игрушке\IMG_20221114_160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124744"/>
            <a:ext cx="2664296" cy="3552395"/>
          </a:xfrm>
          <a:prstGeom prst="rect">
            <a:avLst/>
          </a:prstGeom>
          <a:noFill/>
        </p:spPr>
      </p:pic>
      <p:pic>
        <p:nvPicPr>
          <p:cNvPr id="1028" name="Picture 4" descr="C:\Users\Наталья\Desktop\вторая младшая группа\мастер класс\фото для презентации о игрушке\Screenshot_20221114_215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789040"/>
            <a:ext cx="4058219" cy="2904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995920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1635" y="1340768"/>
            <a:ext cx="7660730" cy="430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4696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Куклы символизирующие народные праздники</a:t>
            </a:r>
          </a:p>
        </p:txBody>
      </p:sp>
      <p:pic>
        <p:nvPicPr>
          <p:cNvPr id="2050" name="Picture 2" descr="C:\Users\Наталья\Desktop\пппп\1726125449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708920"/>
            <a:ext cx="2567988" cy="3410609"/>
          </a:xfrm>
          <a:prstGeom prst="rect">
            <a:avLst/>
          </a:prstGeom>
          <a:noFill/>
        </p:spPr>
      </p:pic>
      <p:pic>
        <p:nvPicPr>
          <p:cNvPr id="2052" name="Picture 4" descr="C:\Users\Наталья\Desktop\вторая младшая группа\мастер класс\фото для презентации о игрушке\IMG_20221114_160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637" y="1556792"/>
            <a:ext cx="2679204" cy="3572272"/>
          </a:xfrm>
          <a:prstGeom prst="rect">
            <a:avLst/>
          </a:prstGeom>
          <a:noFill/>
        </p:spPr>
      </p:pic>
      <p:pic>
        <p:nvPicPr>
          <p:cNvPr id="2053" name="Picture 5" descr="C:\Users\Наталья\Desktop\вторая младшая группа\мастер класс\фото для презентации о игрушке\IMG_20221114_160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3264" y="1556792"/>
            <a:ext cx="2517186" cy="3356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792543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96752"/>
            <a:ext cx="768085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768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Куклы обереги на достаток и урожай «</a:t>
            </a:r>
            <a:r>
              <a:rPr lang="ru-RU" dirty="0" err="1">
                <a:solidFill>
                  <a:srgbClr val="FF0000"/>
                </a:solidFill>
              </a:rPr>
              <a:t>Крупенички</a:t>
            </a:r>
            <a:r>
              <a:rPr lang="ru-RU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3074" name="Picture 2" descr="C:\Users\Наталья\Desktop\пппп\1726125449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08186"/>
            <a:ext cx="3096344" cy="4112332"/>
          </a:xfrm>
          <a:prstGeom prst="rect">
            <a:avLst/>
          </a:prstGeom>
          <a:noFill/>
        </p:spPr>
      </p:pic>
      <p:pic>
        <p:nvPicPr>
          <p:cNvPr id="3075" name="Picture 3" descr="C:\Users\Наталья\Desktop\пппп\1726125449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276872"/>
            <a:ext cx="2736303" cy="3872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125335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340768"/>
            <a:ext cx="7451257" cy="419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516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Оберег воину «Солнечный конь»</a:t>
            </a:r>
          </a:p>
        </p:txBody>
      </p:sp>
      <p:pic>
        <p:nvPicPr>
          <p:cNvPr id="4098" name="Picture 2" descr="C:\Users\Наталья\Desktop\пппп\17261228475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824463" y="1055857"/>
            <a:ext cx="3678650" cy="3960440"/>
          </a:xfrm>
          <a:prstGeom prst="rect">
            <a:avLst/>
          </a:prstGeom>
          <a:noFill/>
        </p:spPr>
      </p:pic>
      <p:pic>
        <p:nvPicPr>
          <p:cNvPr id="4099" name="Picture 3" descr="C:\Users\Наталья\Desktop\пппп\1726122847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19528" y="2533400"/>
            <a:ext cx="3825424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255925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опыта работы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том, что современные дети мало знают о своей малой Родине, о традициях, особенностях, зачастую равнодушны к своим близким людям, не имеют чувства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эмпатии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работы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лежит личностно-ориентированная модель воспитания, которая основывается на сотрудничестве между ребенком, родителями и педагогами.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направленность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другие педагоги дошкольных образовательных организаций.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27088153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82453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Во все времена для становления человека решающую роль играет процесс социализации. Бесспорно, ребенку трудно самостоятельно пройти весь процесс социализации. Предметный мир ребенка помогает ему сориентироваться в окружающем мире, вызывает желание познавать его. Народная игрушка является традиционным, необходимым элементом воспитательного процесса.         Через игру с куклой ребенок познает мир, происходит его социализация в обществе. Игрушка служила и служит своеобразным наглядным пособием для передачи ребенку знаний о материальном мире.</a:t>
            </a:r>
          </a:p>
          <a:p>
            <a:pPr marL="0" indent="0" algn="just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Привлечение родителей к проблемам нравственно-патриотического воспитания  и развития детей дошкольного возраста способствует установлению благоприятного климата между воспитателем и родителями, что создает благоприятные условия в группе. </a:t>
            </a:r>
          </a:p>
        </p:txBody>
      </p:sp>
    </p:spTree>
    <p:extLst>
      <p:ext uri="{BB962C8B-B14F-4D97-AF65-F5344CB8AC3E}">
        <p14:creationId xmlns:p14="http://schemas.microsoft.com/office/powerpoint/2010/main" val="175332235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772816"/>
            <a:ext cx="5915000" cy="33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248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опыта работы: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и провести систему мероприятий по взаимодействию с семьями воспитанников, способствующих развитию патриотического воспитания.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любовь и бережное отношение к родному городу;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чувство гордости за своих земляков, ответственность за всё, что   происходит в городе, 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сопричастие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этому;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с символикой родного города;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пополнить предметно-пространственную развивающую среду, направленную на обогащение представлений детей о родном городе;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интерес к прошлому и настоящему родного края;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умение ориентироваться в ближайшем природном и культурном окружении и отражать это в своей деятельности;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обеспечить единства работы ДОУ и семьи по патриотическому воспитанию дошкольников.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7189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патриотическому воспитанию детей дошкольного возраста средствами ознакомления с малой Родиной строилась поэтапно: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этап - подготовительный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Его цель: уточнить имеющиеся у детей представления о малой Родине, изучение педагогической и методической литературы. 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основной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с детьми, направленная на формирование у них знаний о малой Родине и воспитание на этой основе интереса и любви к ней. Работа с родителями воспитанников в рамках патриотического воспитания. 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этап - заключительный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Проводится сравнительный анализ, который даёт возможность вскрыть изменения в знаниях детей о родном крае и в проявлении своего отношения к нему.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47204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0482" y="488882"/>
            <a:ext cx="2951931" cy="2222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6209" y="124235"/>
            <a:ext cx="2222629" cy="2951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64070"/>
            <a:ext cx="2288813" cy="3697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73" y="2743267"/>
            <a:ext cx="2581835" cy="3428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4354" y="4478616"/>
            <a:ext cx="2289008" cy="1723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3" y="2805077"/>
            <a:ext cx="2527618" cy="3356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56524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433058">
            <a:off x="768634" y="483685"/>
            <a:ext cx="1553330" cy="2013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8845" y="526536"/>
            <a:ext cx="1520986" cy="2018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767854" y="143269"/>
            <a:ext cx="2188171" cy="2906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11559" y="13303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Родословное древо и альбом семейных традиций</a:t>
            </a:r>
            <a:r>
              <a:rPr lang="ru-RU" dirty="0"/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7" y="2690538"/>
            <a:ext cx="3041972" cy="2290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64" y="2734187"/>
            <a:ext cx="2984001" cy="2246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980964"/>
            <a:ext cx="2515395" cy="1893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453457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2696"/>
            <a:ext cx="3141976" cy="2365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2696"/>
            <a:ext cx="3094853" cy="2330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22104" y="3356992"/>
            <a:ext cx="3563888" cy="2555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55339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ПРС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28184" y="1256066"/>
            <a:ext cx="2170364" cy="289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941" y="1196752"/>
            <a:ext cx="2962913" cy="284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680974"/>
            <a:ext cx="3572566" cy="267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79972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1566</TotalTime>
  <Words>722</Words>
  <Application>Microsoft Office PowerPoint</Application>
  <PresentationFormat>Экран (4:3)</PresentationFormat>
  <Paragraphs>51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Monotype Corsiva</vt:lpstr>
      <vt:lpstr>Times New Roman</vt:lpstr>
      <vt:lpstr>Тема8</vt:lpstr>
      <vt:lpstr>Муниципальное дошкольное образовательное автономное учреждение «Детский сад №31 «Звездочка» города Орска </vt:lpstr>
      <vt:lpstr>Презентация PowerPoint</vt:lpstr>
      <vt:lpstr>Актуальность </vt:lpstr>
      <vt:lpstr>Цель опыта работы: разработать и провести систему мероприятий по взаимодействию с семьями воспитанников, способствующих развитию патриотического воспитания. </vt:lpstr>
      <vt:lpstr>Работа по патриотическому воспитанию детей дошкольного возраста средствами ознакомления с малой Родиной строилась поэтапно:</vt:lpstr>
      <vt:lpstr>Презентация PowerPoint</vt:lpstr>
      <vt:lpstr>Презентация PowerPoint</vt:lpstr>
      <vt:lpstr>Презентация PowerPoint</vt:lpstr>
      <vt:lpstr>Обогащение ПРС</vt:lpstr>
      <vt:lpstr>Игры с народной игрушкой</vt:lpstr>
      <vt:lpstr>Центр «Изба»</vt:lpstr>
      <vt:lpstr>Коллекция колокольчиков</vt:lpstr>
      <vt:lpstr>Материал для создания кукол «Сундучок с лоскутами» </vt:lpstr>
      <vt:lpstr>Заготовки для самостоятельной деятельности детей</vt:lpstr>
      <vt:lpstr>Презентация PowerPoint</vt:lpstr>
      <vt:lpstr>Цель игры: развивать интерес к своей малой родине и истории родного края; воспитывать патриота своей страны. </vt:lpstr>
      <vt:lpstr>Презентация PowerPoint</vt:lpstr>
      <vt:lpstr>Презентация PowerPoint</vt:lpstr>
      <vt:lpstr>Презентация PowerPoint</vt:lpstr>
      <vt:lpstr>Презентация PowerPoint</vt:lpstr>
      <vt:lpstr>Обереги для дома</vt:lpstr>
      <vt:lpstr>Презентация PowerPoint</vt:lpstr>
      <vt:lpstr>Игрушки для маленьких</vt:lpstr>
      <vt:lpstr>Презентация PowerPoint</vt:lpstr>
      <vt:lpstr>Куклы символизирующие народные праздники</vt:lpstr>
      <vt:lpstr>Презентация PowerPoint</vt:lpstr>
      <vt:lpstr>Куклы обереги на достаток и урожай «Крупенички»</vt:lpstr>
      <vt:lpstr>Презентация PowerPoint</vt:lpstr>
      <vt:lpstr>Оберег воину «Солнечный конь»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 ОБРАЗОВАНИЯ  ГОРОДА  МОСКВЫ   ЗАПАДНОЕ  ОКРУЖНОЕ  УПРАВЛЕНИЕ  ОБРАЗОВАНИЯ   ГОСУДАРСТВЕННОЕ   БЮДЖЕТНОЕ ОБРАЗОВАТЕЛЬНОЕ  УЧРЕЖДЕНИЕ   ДЕТСКИЙ  САД  КОМБИНИРОВАННОГО  ВИДА  № 1757   119633, Москва, ул. Приречная д. 9 корп. 1                                                                    тел./факс 731-44-55</dc:title>
  <dc:creator>Настя</dc:creator>
  <cp:lastModifiedBy>Пользователь</cp:lastModifiedBy>
  <cp:revision>112</cp:revision>
  <dcterms:created xsi:type="dcterms:W3CDTF">2013-02-05T20:26:39Z</dcterms:created>
  <dcterms:modified xsi:type="dcterms:W3CDTF">2024-09-12T08:29:46Z</dcterms:modified>
</cp:coreProperties>
</file>