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5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7D453C-2137-4469-946D-0E84241FC1A2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810BD6-F471-4320-B16E-F1FA42BA348A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453C-2137-4469-946D-0E84241FC1A2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0BD6-F471-4320-B16E-F1FA42BA348A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453C-2137-4469-946D-0E84241FC1A2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0BD6-F471-4320-B16E-F1FA42BA348A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453C-2137-4469-946D-0E84241FC1A2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0BD6-F471-4320-B16E-F1FA42BA348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453C-2137-4469-946D-0E84241FC1A2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0BD6-F471-4320-B16E-F1FA42BA348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453C-2137-4469-946D-0E84241FC1A2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0BD6-F471-4320-B16E-F1FA42BA348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453C-2137-4469-946D-0E84241FC1A2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0BD6-F471-4320-B16E-F1FA42BA348A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453C-2137-4469-946D-0E84241FC1A2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0BD6-F471-4320-B16E-F1FA42BA348A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453C-2137-4469-946D-0E84241FC1A2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0BD6-F471-4320-B16E-F1FA42BA3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453C-2137-4469-946D-0E84241FC1A2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0BD6-F471-4320-B16E-F1FA42BA3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453C-2137-4469-946D-0E84241FC1A2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0BD6-F471-4320-B16E-F1FA42BA3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27D453C-2137-4469-946D-0E84241FC1A2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4810BD6-F471-4320-B16E-F1FA42BA34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416824" cy="2355015"/>
          </a:xfrm>
        </p:spPr>
        <p:txBody>
          <a:bodyPr/>
          <a:lstStyle/>
          <a:p>
            <a:r>
              <a:rPr lang="ru-RU" sz="2800" b="1" dirty="0" smtClean="0">
                <a:effectLst/>
              </a:rPr>
              <a:t>«</a:t>
            </a:r>
            <a:r>
              <a:rPr lang="ru-RU" sz="2800" b="1" dirty="0">
                <a:effectLst/>
              </a:rPr>
              <a:t>Мобильный музей в нравственно- патриотическом развитии детей дошкольного возраста»</a:t>
            </a:r>
            <a:br>
              <a:rPr lang="ru-RU" sz="2800" b="1" dirty="0">
                <a:effectLst/>
              </a:rPr>
            </a:b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/>
              <a:t>Старший воспитатель </a:t>
            </a:r>
          </a:p>
          <a:p>
            <a:pPr algn="r"/>
            <a:r>
              <a:rPr lang="ru-RU" dirty="0" smtClean="0"/>
              <a:t>МОАУ «СОШ № 39 </a:t>
            </a:r>
            <a:r>
              <a:rPr lang="ru-RU" dirty="0" err="1" smtClean="0"/>
              <a:t>г.Орска</a:t>
            </a:r>
            <a:r>
              <a:rPr lang="ru-RU" dirty="0" smtClean="0"/>
              <a:t>» </a:t>
            </a:r>
          </a:p>
          <a:p>
            <a:pPr algn="r"/>
            <a:r>
              <a:rPr lang="ru-RU" dirty="0" err="1" smtClean="0"/>
              <a:t>Тургунова</a:t>
            </a:r>
            <a:r>
              <a:rPr lang="ru-RU" dirty="0" smtClean="0"/>
              <a:t> А.Р.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0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1052737"/>
            <a:ext cx="7745505" cy="507342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Наши мобильные  музеи не просто организация экспозиций, они несут многообразные формы деятельности, проведение досугов, исследовательская и проектная деятельность. Но большей популярность среди детей пользуется знакомство с традициями родного края через творческие мастерские! Дети знакомятся с произведениями народного творчества, читают, прослушивают, инсценируют их, просматривают и делятся своими впечатлениями. Благодаря этнокультурному компоненту у детей воспитывается доброжелательность и дружелюбие, чувство любви и привязанности к родному краю. Наши мобильные музеи стали местом познания, исследования, общения и совместного творчества педагогов и детей.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254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:Бутенко </a:t>
            </a:r>
            <a:r>
              <a:rPr lang="ru-RU" dirty="0"/>
              <a:t>Н. В. Образовательное пространство музея искусств в развитии культурной личности в период детства // Вестник </a:t>
            </a:r>
            <a:r>
              <a:rPr lang="ru-RU" dirty="0" err="1"/>
              <a:t>ЮУрГГПУ</a:t>
            </a:r>
            <a:r>
              <a:rPr lang="ru-RU" dirty="0"/>
              <a:t>. 2013. № 3. URL: https://cyberleninka.ru/article/n/obrazovatelnoe-prostranstvo-muzeya-iskusstv-v-razvitii-kulturnoy-lichnosti-v-period-detstva (дата обращения: 04.07.2023). Владимир Путин: «Глубокое знание своей истории, уважительное, бережное отношение к великому патриотическому, духовному, культурному наследию Отечества позволяет делать верные выводы из прошлого». — Текст: электронный // </a:t>
            </a:r>
            <a:r>
              <a:rPr lang="ru-RU" dirty="0" err="1"/>
              <a:t>Минпросвещения</a:t>
            </a:r>
            <a:r>
              <a:rPr lang="ru-RU" dirty="0"/>
              <a:t> России: [сайт]. — URL: https://edu.gov.ru/press/5021/vladimir-putin-glubokoe-znanie-svoey-istorii-uvazhitelnoe-berezhnoe-otnoshenie-k-velikomu-patrioticheskomu-duhovnomu-kulturnomu-naslediyu-otechestva-pozvolyaet-delat-vernye-vyvody-iz-proshlogo/ (дата обращения: 04.07.2023). </a:t>
            </a:r>
            <a:endParaRPr lang="ru-RU" dirty="0" smtClean="0"/>
          </a:p>
          <a:p>
            <a:r>
              <a:rPr lang="ru-RU" dirty="0" smtClean="0"/>
              <a:t>Никольская </a:t>
            </a:r>
            <a:r>
              <a:rPr lang="ru-RU" dirty="0"/>
              <a:t>О. Д., Черкасова Е. Д. Система формирования исторических представлений в дошкольном детстве и педагогические условия её эффективной реализации // Вестник </a:t>
            </a:r>
            <a:r>
              <a:rPr lang="ru-RU" dirty="0" err="1"/>
              <a:t>ЮУрГУ</a:t>
            </a:r>
            <a:r>
              <a:rPr lang="ru-RU" dirty="0"/>
              <a:t>. Серия: Образование. Педагогические науки. 2021. № 3. URL: https://cyberleninka.ru/article/n/sistema-formirovaniya-istoricheskih-predstavleniy-v-doshkolnom-detstve-i-pedagogicheskie-usloviya-eyo-effektivnoy-realizatsii (дата обращения: 04.07.2023).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</a:t>
            </a:r>
          </a:p>
        </p:txBody>
      </p:sp>
    </p:spTree>
    <p:extLst>
      <p:ext uri="{BB962C8B-B14F-4D97-AF65-F5344CB8AC3E}">
        <p14:creationId xmlns:p14="http://schemas.microsoft.com/office/powerpoint/2010/main" val="2471925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19950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1) Обучение и воспитание ребенка дошкольного возраста как гражданина РФ, формирование основ его гражданской и культурной идентичности на соответствующем его возрасту содержании доступными средствами; 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2) Создание единого ядра содержания ДО, ориентированного на приобщение детей к традиционным духовно-нравственным и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социо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-культурным ценностям российского народа, воспитание подрастающего поколения как знающего и уважающего историю и культуру своей семьи, большой и малой Родины. 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3) Обеспечить ребенку и его родителям (законным представителям) равные, качественные условия ДО, вне зависимости от места проживания.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Федеральная программа позволяет реализовать несколько основополагающих функций дошкольного уровня образования: </a:t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96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       Этапы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патриотического воспитания дошкольников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предварительный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, базовый (формирование нравственных основ личности, накопление опыта нравственного поведения и взаимоотношений с другими людьми, развитие нравственных чувств); </a:t>
            </a:r>
          </a:p>
          <a:p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когнитивно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- эмоциональный (развитие интереса к своей стране); эмоционально-действенный (формирование желания и умения реализовать отношения и знания в практической и воображаемой деятельности). 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художественно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- ознакомительный (знакомство с народными традициями, национальным искусством); 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/>
              <a:t>Целью Федеральной программы является разностороннее развитие ребенка в период дошкольного детства с учетом возрастных и индивидуальных особенностей на основе духовно-нравственных ценностей российского народа, исторических и </a:t>
            </a:r>
            <a:r>
              <a:rPr lang="ru-RU" sz="1800" b="1" dirty="0" err="1"/>
              <a:t>национальнокультурных</a:t>
            </a:r>
            <a:r>
              <a:rPr lang="ru-RU" sz="1800" b="1" dirty="0"/>
              <a:t> традиций.</a:t>
            </a:r>
            <a:br>
              <a:rPr lang="ru-RU" sz="1800" b="1" dirty="0"/>
            </a:b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75312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332657"/>
            <a:ext cx="7745505" cy="5793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Условия: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комплексный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подход; 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знание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педагогом истории и культуры своего народа; 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правильно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подобранный материал (по принципу доступности и понятности); • тематическое построение материалов;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совместная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работа детского сада и семьи.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Средства патриотического воспитания: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окружающая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среда, художественная литература и искусство, фольклор, практическая деятельность. 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ыбор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средств должен быть адекватен каждому этапу воспитания.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1988841"/>
            <a:ext cx="7745505" cy="413732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Мобильный музей - это подвижная, меняющаяся в зависимости от целей, темы и аудитории экспозиция, доступная для показа вне музейных стен.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отсутствие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времени у родителей для посещения музея с детьми; </a:t>
            </a:r>
          </a:p>
          <a:p>
            <a:pPr lvl="0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необходимость присутствия музейной педагогики в образовательном процессе, её включение в процесс патриотического воспитания и интеллектуального развития подрастающего поколения;</a:t>
            </a:r>
          </a:p>
          <a:p>
            <a:pPr lvl="0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создание интересного музея в группах дошкольного образовательного учреждения позволило решить проблему «невозможности» выхода в музей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Актуальность организации мобильного музея в ДОУ: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6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Не во всех детских садах можно организовать специальное музейное пространство, поэтому результативным решением такой проблемы стал Мобильный музей</a:t>
            </a:r>
          </a:p>
          <a:p>
            <a:pPr lvl="0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Мобильный музей в соответствии с веяниями времени легко трансформируем — он не предполагает скучного и затянутого по времени изложения материала</a:t>
            </a:r>
          </a:p>
          <a:p>
            <a:pPr lvl="0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Мобильный музей по своему содержанию - сюжетно-ролевая игра, направленная на включенность в познавательную, исследовательскую деятельность детей дошкольного возраста в самых разных активных социальных позициях</a:t>
            </a:r>
          </a:p>
          <a:p>
            <a:pPr lvl="0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Мобильный музей позволяет использовать активные формы познания.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Преимущества «мобильной» формы музея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8516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404665"/>
            <a:ext cx="7745505" cy="572149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Цель создания мобильного музея: создание вокруг ребёнка особенной среды, приобретение личного опыта слияния с реалиями истории и культуры через познание предметного мира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Задачи: 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познакомить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дошкольников с музеем, его значением и коллекциями; формировать у детей чувство времени, ощущение неразрывной связи прошлого с настоящим и будущим; </a:t>
            </a:r>
          </a:p>
          <a:p>
            <a:pPr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формировать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 развивать у воспитанников нравственные ориентиры и патриотические чувства; </a:t>
            </a:r>
          </a:p>
          <a:p>
            <a:pPr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развивать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творческое мышление, воображение, фантазию; повышать роль культурно просветительской работы музеев в образовании и воспитании; </a:t>
            </a:r>
          </a:p>
          <a:p>
            <a:pPr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реализация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образовательной программы ДО МОАУ «СОШ № 39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г.Орска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».</a:t>
            </a:r>
          </a:p>
          <a:p>
            <a:pPr marL="0" indent="0" algn="just">
              <a:buNone/>
            </a:pP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2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3881821" cy="29131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6632"/>
            <a:ext cx="3437590" cy="45805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66" y="2708920"/>
            <a:ext cx="4065087" cy="305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5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0648"/>
            <a:ext cx="3528392" cy="470158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0648"/>
            <a:ext cx="3458546" cy="46085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400" y="3573016"/>
            <a:ext cx="4065087" cy="305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50</TotalTime>
  <Words>719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Твердый переплет</vt:lpstr>
      <vt:lpstr>«Мобильный музей в нравственно- патриотическом развитии детей дошкольного возраста» </vt:lpstr>
      <vt:lpstr>Федеральная программа позволяет реализовать несколько основополагающих функций дошкольного уровня образования:  </vt:lpstr>
      <vt:lpstr>Целью Федеральной программы является разностороннее развитие ребенка в период дошкольного детства с учетом возрастных и индивидуальных особенностей на основе духовно-нравственных ценностей российского народа, исторических и национальнокультурных традиций. </vt:lpstr>
      <vt:lpstr>Презентация PowerPoint</vt:lpstr>
      <vt:lpstr>Актуальность организации мобильного музея в ДОУ: </vt:lpstr>
      <vt:lpstr>Преимущества «мобильной» формы музея 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«Мобильный музей в нравственно- патриотическом развитии детей дошкольного возраста»</dc:title>
  <dc:creator>39DS</dc:creator>
  <cp:lastModifiedBy>User</cp:lastModifiedBy>
  <cp:revision>5</cp:revision>
  <dcterms:created xsi:type="dcterms:W3CDTF">2024-11-25T08:57:02Z</dcterms:created>
  <dcterms:modified xsi:type="dcterms:W3CDTF">2024-11-28T06:10:37Z</dcterms:modified>
</cp:coreProperties>
</file>