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5" r:id="rId7"/>
    <p:sldId id="263" r:id="rId8"/>
    <p:sldId id="266" r:id="rId9"/>
    <p:sldId id="270" r:id="rId10"/>
    <p:sldId id="268" r:id="rId11"/>
    <p:sldId id="274" r:id="rId12"/>
    <p:sldId id="271" r:id="rId13"/>
    <p:sldId id="273" r:id="rId14"/>
    <p:sldId id="262" r:id="rId15"/>
    <p:sldId id="277" r:id="rId16"/>
    <p:sldId id="275" r:id="rId17"/>
    <p:sldId id="279" r:id="rId18"/>
    <p:sldId id="278" r:id="rId19"/>
    <p:sldId id="282" r:id="rId20"/>
    <p:sldId id="283" r:id="rId21"/>
    <p:sldId id="267" r:id="rId22"/>
    <p:sldId id="281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5">
                <a:lumMod val="40000"/>
                <a:lumOff val="60000"/>
              </a:schemeClr>
            </a:gs>
            <a:gs pos="0">
              <a:schemeClr val="accent1">
                <a:tint val="66000"/>
                <a:satMod val="160000"/>
              </a:schemeClr>
            </a:gs>
            <a:gs pos="78000">
              <a:schemeClr val="accent1">
                <a:lumMod val="40000"/>
                <a:lumOff val="60000"/>
              </a:schemeClr>
            </a:gs>
            <a:gs pos="51000">
              <a:schemeClr val="accent5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Муниципальный конкурс </a:t>
            </a:r>
            <a:r>
              <a:rPr lang="ru-RU" b="1" i="1" dirty="0" err="1">
                <a:solidFill>
                  <a:srgbClr val="FF0000"/>
                </a:solidFill>
              </a:rPr>
              <a:t>видеопрезентаций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sz="8000" b="1" i="1" dirty="0">
                <a:solidFill>
                  <a:srgbClr val="FF0000"/>
                </a:solidFill>
              </a:rPr>
              <a:t>  «Мы-</a:t>
            </a:r>
            <a:r>
              <a:rPr lang="ru-RU" sz="8000" b="1" i="1" dirty="0" err="1">
                <a:solidFill>
                  <a:srgbClr val="FF0000"/>
                </a:solidFill>
              </a:rPr>
              <a:t>орчане</a:t>
            </a:r>
            <a:r>
              <a:rPr lang="ru-RU" sz="8000" b="1" i="1" dirty="0" smtClean="0">
                <a:solidFill>
                  <a:srgbClr val="FF0000"/>
                </a:solidFill>
              </a:rPr>
              <a:t>!» 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7272808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Татаренко О.Н., воспитатель, Портнова Е.А., старший </a:t>
            </a:r>
            <a:r>
              <a:rPr lang="ru-RU" smtClean="0">
                <a:solidFill>
                  <a:schemeClr val="tx1"/>
                </a:solidFill>
              </a:rPr>
              <a:t>воспиатетель 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МДОАУ «Детский сад № 63 г. Орска»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TALISMAN_-_Lyubimyj_gorod_s_dnem_rozhdeniya_muzyka_A.Petryashevoj_slova_I.Filimonovoj_(Gyb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771">
        <p:split orient="vert"/>
      </p:transition>
    </mc:Choice>
    <mc:Fallback>
      <p:transition spd="slow" advTm="67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ена\Desktop\Татаренко О\изображение_viber_2020-10-07_14-33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196752"/>
            <a:ext cx="3024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светит по летнему ярко,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с душой, как всегда не в ладу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аллее осеннего парка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Листопадной порою иду.</a:t>
            </a:r>
          </a:p>
        </p:txBody>
      </p:sp>
    </p:spTree>
    <p:extLst>
      <p:ext uri="{BB962C8B-B14F-4D97-AF65-F5344CB8AC3E}">
        <p14:creationId xmlns:p14="http://schemas.microsoft.com/office/powerpoint/2010/main" val="111825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7093">
        <p:cut/>
      </p:transition>
    </mc:Choice>
    <mc:Fallback>
      <p:transition advTm="7093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ена\Desktop\Татаренко О\изображение_viber_2020-10-07_14-37-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124744"/>
            <a:ext cx="33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Любимый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город! Дел хороших много,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для России важный золотник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Любимый город! Бегут твои вагоны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Стучат о славе Орска напрямик</a:t>
            </a:r>
          </a:p>
        </p:txBody>
      </p:sp>
    </p:spTree>
    <p:extLst>
      <p:ext uri="{BB962C8B-B14F-4D97-AF65-F5344CB8AC3E}">
        <p14:creationId xmlns:p14="http://schemas.microsoft.com/office/powerpoint/2010/main" val="159365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60">
        <p:fade/>
      </p:transition>
    </mc:Choice>
    <mc:Fallback>
      <p:transition spd="med" advTm="75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ена\Desktop\Татаренко О\изображение_viber_2020-10-10_19-28-51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94404"/>
            <a:ext cx="41646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8864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иду по Орску, удивляюсь,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город мой, моих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друзей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смотрю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вокруг я умиляюсь,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в нашем городе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на\Desktop\Татаренко О\изображение_viber_2020-10-10_19-28-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42" y="1694404"/>
            <a:ext cx="396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10287"/>
      </p:ext>
    </p:extLst>
  </p:cSld>
  <p:clrMapOvr>
    <a:masterClrMapping/>
  </p:clrMapOvr>
  <p:transition spd="slow" advTm="699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ена\Desktop\Татаренко О\изображение_viber_2020-10-10_19-28-40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307456"/>
            <a:ext cx="2358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Мой город Орск… Я здесь родился, вырос,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Люблю твои проспекты и дома.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Люблю я парки, где гуляют дети,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Пою я песню эту — город, для тебя.</a:t>
            </a:r>
          </a:p>
        </p:txBody>
      </p:sp>
      <p:pic>
        <p:nvPicPr>
          <p:cNvPr id="4" name="Picture 2" descr="C:\Users\лена\Desktop\Татаренко О\изображение_viber_2020-10-10_19-28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36" y="2156858"/>
            <a:ext cx="396044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8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616">
        <p:circle/>
      </p:transition>
    </mc:Choice>
    <mc:Fallback>
      <p:transition spd="slow" advTm="661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Татаренко О\изображение_viber_2020-10-10_19-29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980728"/>
            <a:ext cx="3240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погулять, где разгуляться,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Смотреть на памятник, что есть,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к водичке прогуляться.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Пройти весь парк, тут мочи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28507"/>
      </p:ext>
    </p:extLst>
  </p:cSld>
  <p:clrMapOvr>
    <a:masterClrMapping/>
  </p:clrMapOvr>
  <p:transition spd="slow" advTm="7258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ена\Desktop\Татаренко О\изображение_viber_2020-10-10_19-28-46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/>
          <a:stretch/>
        </p:blipFill>
        <p:spPr bwMode="auto">
          <a:xfrm>
            <a:off x="251520" y="1341678"/>
            <a:ext cx="4428492" cy="5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ена\Desktop\Татаренко О\изображение_viber_2020-10-10_19-28-45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84" y="1341679"/>
            <a:ext cx="3926569" cy="52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82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центральном парке уголок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Там соловьи поют,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дети весело катаются,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никогда не устают.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5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786">
        <p14:honeycomb/>
      </p:transition>
    </mc:Choice>
    <mc:Fallback>
      <p:transition spd="slow" advTm="67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ена\Desktop\Татаренко О\изображение_viber_2020-10-10_21-05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960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764704"/>
            <a:ext cx="2069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новый день завертит жизнь по кругу...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верю, что удачи нам дано!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мы с тобой без слов поймём друг друга: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Любимый город, мы с тобой – одно!</a:t>
            </a:r>
          </a:p>
        </p:txBody>
      </p:sp>
    </p:spTree>
    <p:extLst>
      <p:ext uri="{BB962C8B-B14F-4D97-AF65-F5344CB8AC3E}">
        <p14:creationId xmlns:p14="http://schemas.microsoft.com/office/powerpoint/2010/main" val="3175225354"/>
      </p:ext>
    </p:extLst>
  </p:cSld>
  <p:clrMapOvr>
    <a:masterClrMapping/>
  </p:clrMapOvr>
  <p:transition spd="slow" advTm="7055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ена\Desktop\Татаренко О\изображение_viber_2020-10-10_19-30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24536" cy="64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6988" y="548680"/>
            <a:ext cx="31414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Мам, отведи меня в детство,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Там, где мы за руки вновь…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Где за стеной, по соседству,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Вера жила и любовь…</a:t>
            </a:r>
          </a:p>
        </p:txBody>
      </p:sp>
    </p:spTree>
    <p:extLst>
      <p:ext uri="{BB962C8B-B14F-4D97-AF65-F5344CB8AC3E}">
        <p14:creationId xmlns:p14="http://schemas.microsoft.com/office/powerpoint/2010/main" val="1529946001"/>
      </p:ext>
    </p:extLst>
  </p:cSld>
  <p:clrMapOvr>
    <a:masterClrMapping/>
  </p:clrMapOvr>
  <p:transition spd="slow" advTm="6787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лена\Desktop\Татаренко О\изображение_viber_2020-10-10_19-29-12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196752"/>
            <a:ext cx="3150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забудет Россия безусые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Защищавших восход васильковой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уже никогда ничего не приснится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смотрите за нас наши юные сны.</a:t>
            </a:r>
          </a:p>
        </p:txBody>
      </p:sp>
    </p:spTree>
    <p:extLst>
      <p:ext uri="{BB962C8B-B14F-4D97-AF65-F5344CB8AC3E}">
        <p14:creationId xmlns:p14="http://schemas.microsoft.com/office/powerpoint/2010/main" val="32092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942">
        <p:checker/>
      </p:transition>
    </mc:Choice>
    <mc:Fallback>
      <p:transition spd="slow" advTm="6942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лена\Desktop\Татаренко О\изображение_viber_2020-10-07_14-36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824536" cy="64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3360" y="836712"/>
            <a:ext cx="34071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лежишь, как в ладони, в межгорье,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Там, где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Урал обнялись.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Многолетний и юный мой город,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стареющий также, как жизнь.</a:t>
            </a:r>
          </a:p>
        </p:txBody>
      </p:sp>
    </p:spTree>
    <p:extLst>
      <p:ext uri="{BB962C8B-B14F-4D97-AF65-F5344CB8AC3E}">
        <p14:creationId xmlns:p14="http://schemas.microsoft.com/office/powerpoint/2010/main" val="36393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64">
        <p:split orient="vert"/>
      </p:transition>
    </mc:Choice>
    <mc:Fallback>
      <p:transition spd="slow" advTm="706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Татаренко О\изображение_viber_2020-10-07_14-32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9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95">
        <p:split orient="vert"/>
      </p:transition>
    </mc:Choice>
    <mc:Fallback>
      <p:transition spd="slow" advTm="71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лена\Desktop\Татаренко О\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952"/>
            <a:ext cx="5003286" cy="633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9240" y="797511"/>
            <a:ext cx="3261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Свежей прохладой дыша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Шаль цветную на плече набросив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город украдкой пришла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Долгожданная женщина-осень.</a:t>
            </a:r>
          </a:p>
        </p:txBody>
      </p:sp>
    </p:spTree>
    <p:extLst>
      <p:ext uri="{BB962C8B-B14F-4D97-AF65-F5344CB8AC3E}">
        <p14:creationId xmlns:p14="http://schemas.microsoft.com/office/powerpoint/2010/main" val="164055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204">
        <p14:reveal/>
      </p:transition>
    </mc:Choice>
    <mc:Fallback>
      <p:transition spd="slow" advTm="7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Татаренко О\изображение_viber_2020-10-07_14-3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072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669">
        <p:circle/>
      </p:transition>
    </mc:Choice>
    <mc:Fallback>
      <p:transition spd="slow" advTm="766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лена\Desktop\Татаренко О\изображение_viber_2020-10-10_19-5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223"/>
            <a:ext cx="8784976" cy="63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32">
        <p:split orient="vert"/>
      </p:transition>
    </mc:Choice>
    <mc:Fallback>
      <p:transition spd="slow" advTm="80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лена\Desktop\Татаренко О\изображение_viber_2020-10-10_19-58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242">
        <p:circle/>
      </p:transition>
    </mc:Choice>
    <mc:Fallback>
      <p:transition spd="slow" advTm="524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Татаренко О\изображение_viber_2020-10-07_14-37-45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8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8616" y="1340768"/>
            <a:ext cx="3438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 есть и лучшие края,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мне дороже красоты неброской,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Уральский город — Родина моя,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Который назван был когда-то Орском.</a:t>
            </a:r>
          </a:p>
        </p:txBody>
      </p:sp>
    </p:spTree>
    <p:extLst>
      <p:ext uri="{BB962C8B-B14F-4D97-AF65-F5344CB8AC3E}">
        <p14:creationId xmlns:p14="http://schemas.microsoft.com/office/powerpoint/2010/main" val="168761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825">
        <p:circle/>
      </p:transition>
    </mc:Choice>
    <mc:Fallback>
      <p:transition spd="slow" advTm="682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Татаренко О\изображение_viber_2020-10-10_19-31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9660"/>
            <a:ext cx="4824536" cy="632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620688"/>
            <a:ext cx="3456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Привет тебе, мой город сероглазый!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снова мы с тобой наедине.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ты свои житейские рассказы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Опять легко и просто шепчешь мне.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14513"/>
      </p:ext>
    </p:extLst>
  </p:cSld>
  <p:clrMapOvr>
    <a:masterClrMapping/>
  </p:clrMapOvr>
  <p:transition spd="slow" advTm="691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Татаренко О\изображение_viber_2020-10-10_19-30-49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0" y="404664"/>
            <a:ext cx="8039200" cy="6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5897" y="4797152"/>
            <a:ext cx="5274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Библиотека – тихий дом души.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жизнь в ином  - духовном измерении.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Страничный шелест, путь на пик вершин,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которых лишь рукой до озарений….</a:t>
            </a:r>
          </a:p>
        </p:txBody>
      </p:sp>
    </p:spTree>
    <p:extLst>
      <p:ext uri="{BB962C8B-B14F-4D97-AF65-F5344CB8AC3E}">
        <p14:creationId xmlns:p14="http://schemas.microsoft.com/office/powerpoint/2010/main" val="229954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08">
        <p:split orient="vert"/>
      </p:transition>
    </mc:Choice>
    <mc:Fallback>
      <p:transition spd="slow" advTm="70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ена\Desktop\Татаренко О\изображение_viber_2020-10-10_19-28-43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340768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были пирожки от Бога,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Хоть их Он и не лепил.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покупали сразу много,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будто бы они на пир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388">
        <p:split orient="vert"/>
      </p:transition>
    </mc:Choice>
    <mc:Fallback>
      <p:transition spd="slow" advTm="73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на\Desktop\Татаренко О\изображение_viber_2020-10-07_14-3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166992" cy="6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9432" y="1423472"/>
            <a:ext cx="2747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Нет! Не зовите меня в край другой!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 прельщайте красотою сказочной.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Люблю тебя, мой Орск родной!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Люблю тебя — мой Евро-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Азиаточный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730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6561">
        <p:checker/>
      </p:transition>
    </mc:Choice>
    <mc:Fallback>
      <p:transition spd="slow" advTm="656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ена\Desktop\Татаренко О\изображение_viber_2020-10-07_14-37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b="23177"/>
          <a:stretch/>
        </p:blipFill>
        <p:spPr bwMode="auto">
          <a:xfrm>
            <a:off x="467544" y="404664"/>
            <a:ext cx="46805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1196752"/>
            <a:ext cx="3222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 мой, ты — как песни начало,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исток полноводной реки.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тебе благодарны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орчане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Дорогие мои земляки.</a:t>
            </a:r>
          </a:p>
        </p:txBody>
      </p:sp>
    </p:spTree>
    <p:extLst>
      <p:ext uri="{BB962C8B-B14F-4D97-AF65-F5344CB8AC3E}">
        <p14:creationId xmlns:p14="http://schemas.microsoft.com/office/powerpoint/2010/main" val="797158350"/>
      </p:ext>
    </p:extLst>
  </p:cSld>
  <p:clrMapOvr>
    <a:masterClrMapping/>
  </p:clrMapOvr>
  <p:transition spd="slow" advTm="6885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ена\Desktop\Татаренко О\изображение_viber_2020-10-07_14-37-46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77798"/>
            <a:ext cx="3525300" cy="47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1672" y="764704"/>
            <a:ext cx="3314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Украинский кобзарь, Шевченко —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Достояние этой земли,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татарин, и русский чем-то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Орчанин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Муса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Джалиль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лена\Desktop\Татаренко О\изображение_viber_2020-10-10_19-29-03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" y="212185"/>
            <a:ext cx="2821391" cy="37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92274"/>
      </p:ext>
    </p:extLst>
  </p:cSld>
  <p:clrMapOvr>
    <a:masterClrMapping/>
  </p:clrMapOvr>
  <p:transition spd="slow" advTm="7019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482</Words>
  <Application>Microsoft Office PowerPoint</Application>
  <PresentationFormat>Экран (4:3)</PresentationFormat>
  <Paragraphs>75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Муниципальный конкурс видеопрезентаций   «Мы-орчане!»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15</cp:revision>
  <dcterms:created xsi:type="dcterms:W3CDTF">2020-10-10T15:25:17Z</dcterms:created>
  <dcterms:modified xsi:type="dcterms:W3CDTF">2020-10-10T18:46:58Z</dcterms:modified>
</cp:coreProperties>
</file>