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8" r:id="rId4"/>
    <p:sldId id="259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орск\20191015-094104-large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40" y="0"/>
            <a:ext cx="51511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58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орск\57969856029424595f64c23ca18ce4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5" y="332656"/>
            <a:ext cx="9130856" cy="606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681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орск\image_23062019181637_15612957974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385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F:\орск\_5de0fd6fa9b882.417982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1029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:\орск\huge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3"/>
          <a:stretch/>
        </p:blipFill>
        <p:spPr bwMode="auto">
          <a:xfrm>
            <a:off x="4103440" y="3645025"/>
            <a:ext cx="504056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441" y="1861"/>
            <a:ext cx="5040560" cy="378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7"/>
          <a:stretch/>
        </p:blipFill>
        <p:spPr bwMode="auto">
          <a:xfrm>
            <a:off x="2954" y="11972"/>
            <a:ext cx="4197897" cy="685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314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С-113\Desktop\веч огонь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75"/>
          <a:stretch/>
        </p:blipFill>
        <p:spPr bwMode="auto">
          <a:xfrm>
            <a:off x="0" y="239"/>
            <a:ext cx="9252520" cy="686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76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С-113\Desktop\pamyatnik-t-g-shevchenk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4685"/>
            <a:ext cx="5184576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133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орск\IMG_86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09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000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9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020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6632"/>
            <a:ext cx="11800012" cy="663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338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90" y="-26148"/>
            <a:ext cx="4824536" cy="69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476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орск\img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9" t="44142"/>
          <a:stretch/>
        </p:blipFill>
        <p:spPr bwMode="auto">
          <a:xfrm>
            <a:off x="37086" y="0"/>
            <a:ext cx="910691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932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698427" cy="687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320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25</TotalTime>
  <Words>0</Words>
  <Application>Microsoft Office PowerPoint</Application>
  <PresentationFormat>Экран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ДС-113</dc:creator>
  <cp:lastModifiedBy>ДС-113</cp:lastModifiedBy>
  <cp:revision>4</cp:revision>
  <dcterms:created xsi:type="dcterms:W3CDTF">2020-10-27T04:27:58Z</dcterms:created>
  <dcterms:modified xsi:type="dcterms:W3CDTF">2020-10-27T05:04:22Z</dcterms:modified>
</cp:coreProperties>
</file>