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60" r:id="rId7"/>
    <p:sldId id="259" r:id="rId8"/>
    <p:sldId id="263" r:id="rId9"/>
    <p:sldId id="267" r:id="rId10"/>
    <p:sldId id="264" r:id="rId11"/>
    <p:sldId id="266" r:id="rId12"/>
    <p:sldId id="265" r:id="rId13"/>
    <p:sldId id="269" r:id="rId14"/>
    <p:sldId id="268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86383" autoAdjust="0"/>
  </p:normalViewPr>
  <p:slideViewPr>
    <p:cSldViewPr snapToGrid="0">
      <p:cViewPr varScale="1">
        <p:scale>
          <a:sx n="76" d="100"/>
          <a:sy n="76" d="100"/>
        </p:scale>
        <p:origin x="-518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zvuk-tramvaja.mp3" TargetMode="External"/><Relationship Id="rId5" Type="http://schemas.openxmlformats.org/officeDocument/2006/relationships/image" Target="../media/image12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signal-tramvaja-1.mp3" TargetMode="External"/><Relationship Id="rId5" Type="http://schemas.openxmlformats.org/officeDocument/2006/relationships/image" Target="../media/image12.jp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7479" y="1788180"/>
            <a:ext cx="6815669" cy="174456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Путешествие     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по   городу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88951" y="3127758"/>
            <a:ext cx="6815669" cy="1320802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0201" y="256852"/>
            <a:ext cx="2765989" cy="2489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DDDCE2"/>
              </a:clrFrom>
              <a:clrTo>
                <a:srgbClr val="DDDC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8" t="16202" r="9587" b="14741"/>
          <a:stretch/>
        </p:blipFill>
        <p:spPr>
          <a:xfrm>
            <a:off x="3900037" y="3485570"/>
            <a:ext cx="3959347" cy="296547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r="5252" b="5066"/>
          <a:stretch/>
        </p:blipFill>
        <p:spPr bwMode="auto">
          <a:xfrm>
            <a:off x="8962452" y="4480656"/>
            <a:ext cx="3115667" cy="220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48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kraeved.opck.org/fotoalbom/orsk/memorial_vechnii_ogon/06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99" y="1244600"/>
            <a:ext cx="54133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Ð°ÑÑÐ¸Ð½ÐºÐ¸ Ð¿Ð¾ Ð·Ð°Ð¿ÑÐ¾ÑÑ Ð²ÐµÑÐ½ÑÐ¹ Ð¾Ð³Ð¾Ð½Ñ -Ð°Ð²Ð°Ð½Ð³Ð°ÑÐ´  Ð¾ÑÑ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08" y="1222375"/>
            <a:ext cx="5720292" cy="430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83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-fotki.yandex.ru/get/5408/50083820.467/0_10728f_b2943910_or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495300"/>
            <a:ext cx="7620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ignal-tramvaja-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54640" y="4709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¤Ð¾ÑÐ¾ ÐÑÐ°Ð¼ÑÐµÐ°ÑÑ. Ð Ð¾ÑÑÐ¸Ñ, ÐÑÐµÐ½Ð±ÑÑÐ³ÑÐºÐ°Ñ Ð¾Ð±Ð»Ð°ÑÑÑ, Ð³Ð¾ÑÐ¾Ð´ ÐÑÑÐº, Ð¿ÑÐ¾ÑÐ¿ÐµÐºÑ ÐÐµÐ½Ð¸Ð½Ð°,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446751"/>
            <a:ext cx="8664574" cy="599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59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10"/>
          <a:stretch/>
        </p:blipFill>
        <p:spPr bwMode="auto">
          <a:xfrm>
            <a:off x="1714499" y="579437"/>
            <a:ext cx="8740775" cy="560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89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5"/>
          <a:stretch/>
        </p:blipFill>
        <p:spPr bwMode="auto">
          <a:xfrm>
            <a:off x="1409699" y="617537"/>
            <a:ext cx="9350375" cy="570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77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898" y="709301"/>
            <a:ext cx="7718454" cy="53496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8" r="4663" b="18954"/>
          <a:stretch/>
        </p:blipFill>
        <p:spPr>
          <a:xfrm>
            <a:off x="452927" y="709301"/>
            <a:ext cx="4717279" cy="53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6145~1\AppData\Local\Temp\Rar$DIa0.201\DSCN476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" t="16938" b="10008"/>
          <a:stretch/>
        </p:blipFill>
        <p:spPr bwMode="auto">
          <a:xfrm>
            <a:off x="999857" y="884489"/>
            <a:ext cx="4785646" cy="4990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C:\Users\6145~1\AppData\Local\Temp\Rar$DIa0.667\DSCN476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50"/>
          <a:stretch/>
        </p:blipFill>
        <p:spPr bwMode="auto">
          <a:xfrm>
            <a:off x="6528987" y="884489"/>
            <a:ext cx="4427932" cy="4990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934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1" b="14032"/>
          <a:stretch/>
        </p:blipFill>
        <p:spPr>
          <a:xfrm>
            <a:off x="1727200" y="1003300"/>
            <a:ext cx="8572500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2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469900"/>
            <a:ext cx="8356600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"/>
          <a:stretch/>
        </p:blipFill>
        <p:spPr>
          <a:xfrm>
            <a:off x="2158999" y="520700"/>
            <a:ext cx="8026401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0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3"/>
          <a:stretch/>
        </p:blipFill>
        <p:spPr>
          <a:xfrm>
            <a:off x="2082800" y="546100"/>
            <a:ext cx="8547100" cy="57531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32" y="2072640"/>
            <a:ext cx="427748" cy="51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4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80" y="626745"/>
            <a:ext cx="9175750" cy="569595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zvuk-tramvaj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972800" y="4295503"/>
            <a:ext cx="304800" cy="304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132" y="1300480"/>
            <a:ext cx="390599" cy="45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3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8"/>
          <a:stretch/>
        </p:blipFill>
        <p:spPr>
          <a:xfrm>
            <a:off x="1714861" y="718457"/>
            <a:ext cx="8643983" cy="5365931"/>
          </a:xfrm>
          <a:prstGeom prst="rect">
            <a:avLst/>
          </a:prstGeom>
        </p:spPr>
      </p:pic>
      <p:pic>
        <p:nvPicPr>
          <p:cNvPr id="6" name="signal-tramvaja-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779034" y="5669279"/>
            <a:ext cx="616131" cy="6161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852" y="1168400"/>
            <a:ext cx="390599" cy="45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3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9" y="939800"/>
            <a:ext cx="6226175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r="14067"/>
          <a:stretch/>
        </p:blipFill>
        <p:spPr bwMode="auto">
          <a:xfrm>
            <a:off x="6502400" y="1374774"/>
            <a:ext cx="53213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0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g-fotki.yandex.ru/get/9767/50083820.468/0_1072ba_d94adba6_ori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 b="4556"/>
          <a:stretch/>
        </p:blipFill>
        <p:spPr bwMode="auto">
          <a:xfrm>
            <a:off x="431800" y="749300"/>
            <a:ext cx="6769100" cy="53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799" y="546100"/>
            <a:ext cx="4537075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Ð°ÑÑÐ¸Ð½ÐºÐ¸ Ð¿Ð¾ Ð·Ð°Ð¿ÑÐ¾ÑÑ Ð¿Ð».Ð³Ð°Ð³Ð°ÑÐ¸Ð½Ð°  Ð¾ÑÑÐºÐ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5" r="10373" b="16587"/>
          <a:stretch/>
        </p:blipFill>
        <p:spPr bwMode="auto">
          <a:xfrm>
            <a:off x="7061198" y="3467100"/>
            <a:ext cx="4511676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627" y="2157401"/>
            <a:ext cx="109943" cy="12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171</TotalTime>
  <Words>2</Words>
  <Application>Microsoft Office PowerPoint</Application>
  <PresentationFormat>Произвольный</PresentationFormat>
  <Paragraphs>2</Paragraphs>
  <Slides>16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Натуральные материалы</vt:lpstr>
      <vt:lpstr>Путешествие         по   городу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Haploos</dc:creator>
  <cp:lastModifiedBy>Pc</cp:lastModifiedBy>
  <cp:revision>14</cp:revision>
  <dcterms:created xsi:type="dcterms:W3CDTF">2018-04-22T10:55:31Z</dcterms:created>
  <dcterms:modified xsi:type="dcterms:W3CDTF">2020-10-07T16:45:12Z</dcterms:modified>
</cp:coreProperties>
</file>