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57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83" r:id="rId17"/>
    <p:sldId id="259" r:id="rId18"/>
    <p:sldId id="260" r:id="rId19"/>
    <p:sldId id="284" r:id="rId20"/>
    <p:sldId id="273" r:id="rId21"/>
    <p:sldId id="280" r:id="rId22"/>
    <p:sldId id="285" r:id="rId23"/>
    <p:sldId id="274" r:id="rId24"/>
    <p:sldId id="275" r:id="rId25"/>
    <p:sldId id="276" r:id="rId26"/>
    <p:sldId id="277" r:id="rId27"/>
    <p:sldId id="278" r:id="rId28"/>
    <p:sldId id="279" r:id="rId29"/>
    <p:sldId id="281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0C20-0449-4956-8C7F-80B3BDC4E7ED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96B4-06EC-4FEF-AD0B-57685031A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093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0C20-0449-4956-8C7F-80B3BDC4E7ED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96B4-06EC-4FEF-AD0B-57685031A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748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0C20-0449-4956-8C7F-80B3BDC4E7ED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96B4-06EC-4FEF-AD0B-57685031A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451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0C20-0449-4956-8C7F-80B3BDC4E7ED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96B4-06EC-4FEF-AD0B-57685031A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47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0C20-0449-4956-8C7F-80B3BDC4E7ED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96B4-06EC-4FEF-AD0B-57685031A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9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0C20-0449-4956-8C7F-80B3BDC4E7ED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96B4-06EC-4FEF-AD0B-57685031A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439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0C20-0449-4956-8C7F-80B3BDC4E7ED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96B4-06EC-4FEF-AD0B-57685031A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5092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0C20-0449-4956-8C7F-80B3BDC4E7ED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96B4-06EC-4FEF-AD0B-57685031A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456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0C20-0449-4956-8C7F-80B3BDC4E7ED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96B4-06EC-4FEF-AD0B-57685031A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4724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0C20-0449-4956-8C7F-80B3BDC4E7ED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96B4-06EC-4FEF-AD0B-57685031A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119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10C20-0449-4956-8C7F-80B3BDC4E7ED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96B4-06EC-4FEF-AD0B-57685031A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4857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10C20-0449-4956-8C7F-80B3BDC4E7ED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496B4-06EC-4FEF-AD0B-57685031A7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76948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7.png"/><Relationship Id="rId4" Type="http://schemas.microsoft.com/office/2007/relationships/media" Target="../media/media1.mp3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7.png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2506" y="173038"/>
            <a:ext cx="69635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93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Вязание пухового платка</a:t>
            </a:r>
            <a:endParaRPr lang="ru-RU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072" y="1690688"/>
            <a:ext cx="3891762" cy="29188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962" y="1690688"/>
            <a:ext cx="3171825" cy="4762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54" y="1690688"/>
            <a:ext cx="2817336" cy="491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914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Оренбургские платки бывают трех видов: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Просто пуховый платок (шаль) - серые(редко белые) толстые теплые пуховые платки.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592" y="3157795"/>
            <a:ext cx="2009775" cy="2857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3060700"/>
            <a:ext cx="2438400" cy="3251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354" y="2915542"/>
            <a:ext cx="3034446" cy="360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671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«Паутинка» – тонкие ажурные платки.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93" y="1286364"/>
            <a:ext cx="5495830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954" y="1690688"/>
            <a:ext cx="3985846" cy="2989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351" y="1941514"/>
            <a:ext cx="2649343" cy="461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72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Палантин – тонкий шарф, накидка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5246" y="1996281"/>
            <a:ext cx="2900892" cy="4351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-16638" t="-3780" r="33789" b="3780"/>
          <a:stretch/>
        </p:blipFill>
        <p:spPr>
          <a:xfrm>
            <a:off x="-567471" y="1690688"/>
            <a:ext cx="4553317" cy="4962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387" y="1143000"/>
            <a:ext cx="37052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656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Чудо…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252" y="1990870"/>
            <a:ext cx="4035902" cy="40298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72" y="2179319"/>
            <a:ext cx="5487202" cy="36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897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875492015"/>
              </p:ext>
            </p:extLst>
          </p:nvPr>
        </p:nvGraphicFramePr>
        <p:xfrm>
          <a:off x="320040" y="365763"/>
          <a:ext cx="11612880" cy="6187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0960"/>
                <a:gridCol w="3870960"/>
                <a:gridCol w="3870960"/>
              </a:tblGrid>
              <a:tr h="22897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815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</a:t>
                      </a:r>
                      <a:endParaRPr lang="ru-RU" sz="2400" dirty="0"/>
                    </a:p>
                  </a:txBody>
                  <a:tcPr/>
                </a:tc>
              </a:tr>
              <a:tr h="28080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9147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27" y="411479"/>
            <a:ext cx="2566674" cy="21202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930" y="472439"/>
            <a:ext cx="2607670" cy="20593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4229" y="557226"/>
            <a:ext cx="2690955" cy="20200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796" y="3398520"/>
            <a:ext cx="2952018" cy="21103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930" y="3550920"/>
            <a:ext cx="2791305" cy="19579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8280" y="3398520"/>
            <a:ext cx="2088784" cy="22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016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wallplaza.ru/wp-content/uploads/tekstury/kapli-zelenyi-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695" y="160535"/>
            <a:ext cx="11609705" cy="653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262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64123"/>
            <a:ext cx="12192000" cy="7315200"/>
          </a:xfrm>
        </p:spPr>
      </p:pic>
    </p:spTree>
    <p:extLst>
      <p:ext uri="{BB962C8B-B14F-4D97-AF65-F5344CB8AC3E}">
        <p14:creationId xmlns:p14="http://schemas.microsoft.com/office/powerpoint/2010/main" xmlns="" val="215223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Шестиугольник 3"/>
          <p:cNvSpPr/>
          <p:nvPr/>
        </p:nvSpPr>
        <p:spPr>
          <a:xfrm>
            <a:off x="1584165" y="2730150"/>
            <a:ext cx="144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8</a:t>
            </a:r>
            <a:endParaRPr lang="ru-RU" sz="6600" dirty="0"/>
          </a:p>
        </p:txBody>
      </p:sp>
      <p:sp>
        <p:nvSpPr>
          <p:cNvPr id="6" name="Шестиугольник 5"/>
          <p:cNvSpPr/>
          <p:nvPr/>
        </p:nvSpPr>
        <p:spPr>
          <a:xfrm>
            <a:off x="7859828" y="3028584"/>
            <a:ext cx="1440000" cy="1440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9</a:t>
            </a:r>
            <a:endParaRPr lang="ru-RU" sz="6600" dirty="0"/>
          </a:p>
        </p:txBody>
      </p:sp>
      <p:sp>
        <p:nvSpPr>
          <p:cNvPr id="7" name="Правильный пятиугольник 6"/>
          <p:cNvSpPr/>
          <p:nvPr/>
        </p:nvSpPr>
        <p:spPr>
          <a:xfrm>
            <a:off x="1613120" y="1289163"/>
            <a:ext cx="1440000" cy="14400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7</a:t>
            </a:r>
            <a:r>
              <a:rPr lang="en-US" sz="3600" dirty="0" smtClean="0"/>
              <a:t>+1</a:t>
            </a:r>
            <a:endParaRPr lang="ru-RU" sz="3600" dirty="0" smtClean="0"/>
          </a:p>
        </p:txBody>
      </p:sp>
      <p:sp>
        <p:nvSpPr>
          <p:cNvPr id="8" name="Правильный пятиугольник 7"/>
          <p:cNvSpPr/>
          <p:nvPr/>
        </p:nvSpPr>
        <p:spPr>
          <a:xfrm rot="18035694">
            <a:off x="477011" y="2042362"/>
            <a:ext cx="1440000" cy="14400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2+6</a:t>
            </a:r>
            <a:endParaRPr lang="ru-RU" sz="3600" dirty="0"/>
          </a:p>
        </p:txBody>
      </p:sp>
      <p:sp>
        <p:nvSpPr>
          <p:cNvPr id="9" name="Правильный пятиугольник 8"/>
          <p:cNvSpPr/>
          <p:nvPr/>
        </p:nvSpPr>
        <p:spPr>
          <a:xfrm rot="14570598">
            <a:off x="440434" y="3465460"/>
            <a:ext cx="1440000" cy="14400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3+5</a:t>
            </a:r>
            <a:endParaRPr lang="ru-RU" sz="3600" dirty="0"/>
          </a:p>
        </p:txBody>
      </p:sp>
      <p:sp>
        <p:nvSpPr>
          <p:cNvPr id="10" name="Правильный пятиугольник 9"/>
          <p:cNvSpPr/>
          <p:nvPr/>
        </p:nvSpPr>
        <p:spPr>
          <a:xfrm rot="10800000">
            <a:off x="1619562" y="4167929"/>
            <a:ext cx="1440000" cy="14400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6+2</a:t>
            </a:r>
            <a:endParaRPr lang="ru-RU" sz="3600" dirty="0"/>
          </a:p>
        </p:txBody>
      </p:sp>
      <p:sp>
        <p:nvSpPr>
          <p:cNvPr id="11" name="Правильный пятиугольник 10"/>
          <p:cNvSpPr/>
          <p:nvPr/>
        </p:nvSpPr>
        <p:spPr>
          <a:xfrm rot="3651542">
            <a:off x="2777258" y="2087077"/>
            <a:ext cx="1440000" cy="14400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5+3</a:t>
            </a:r>
            <a:endParaRPr lang="ru-RU" sz="3600" dirty="0"/>
          </a:p>
        </p:txBody>
      </p:sp>
      <p:sp>
        <p:nvSpPr>
          <p:cNvPr id="12" name="Правильный пятиугольник 11"/>
          <p:cNvSpPr/>
          <p:nvPr/>
        </p:nvSpPr>
        <p:spPr>
          <a:xfrm rot="6837363">
            <a:off x="2777258" y="3392949"/>
            <a:ext cx="1440000" cy="14400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4+4</a:t>
            </a:r>
            <a:endParaRPr lang="ru-RU" sz="3600" dirty="0"/>
          </a:p>
        </p:txBody>
      </p:sp>
      <p:sp>
        <p:nvSpPr>
          <p:cNvPr id="13" name="Правильный пятиугольник 12"/>
          <p:cNvSpPr/>
          <p:nvPr/>
        </p:nvSpPr>
        <p:spPr>
          <a:xfrm>
            <a:off x="7917738" y="1563842"/>
            <a:ext cx="1440000" cy="14400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8+1</a:t>
            </a:r>
            <a:endParaRPr lang="ru-RU" sz="3600" dirty="0"/>
          </a:p>
        </p:txBody>
      </p:sp>
      <p:sp>
        <p:nvSpPr>
          <p:cNvPr id="14" name="Правильный пятиугольник 13"/>
          <p:cNvSpPr/>
          <p:nvPr/>
        </p:nvSpPr>
        <p:spPr>
          <a:xfrm rot="17993928">
            <a:off x="6772990" y="2272234"/>
            <a:ext cx="1440000" cy="14400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7+2</a:t>
            </a:r>
            <a:endParaRPr lang="ru-RU" sz="3600" dirty="0"/>
          </a:p>
        </p:txBody>
      </p:sp>
      <p:sp>
        <p:nvSpPr>
          <p:cNvPr id="15" name="Правильный пятиугольник 14"/>
          <p:cNvSpPr/>
          <p:nvPr/>
        </p:nvSpPr>
        <p:spPr>
          <a:xfrm rot="3790187">
            <a:off x="9097619" y="2371647"/>
            <a:ext cx="1440000" cy="14400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4+5</a:t>
            </a:r>
            <a:endParaRPr lang="ru-RU" sz="3600" dirty="0"/>
          </a:p>
        </p:txBody>
      </p:sp>
      <p:sp>
        <p:nvSpPr>
          <p:cNvPr id="16" name="Правильный пятиугольник 15"/>
          <p:cNvSpPr/>
          <p:nvPr/>
        </p:nvSpPr>
        <p:spPr>
          <a:xfrm rot="7020486">
            <a:off x="9058268" y="3724818"/>
            <a:ext cx="1440000" cy="14400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2+7</a:t>
            </a:r>
            <a:endParaRPr lang="ru-RU" sz="3600" dirty="0"/>
          </a:p>
        </p:txBody>
      </p:sp>
      <p:sp>
        <p:nvSpPr>
          <p:cNvPr id="17" name="Правильный пятиугольник 16"/>
          <p:cNvSpPr/>
          <p:nvPr/>
        </p:nvSpPr>
        <p:spPr>
          <a:xfrm rot="14549734">
            <a:off x="6737854" y="3727506"/>
            <a:ext cx="1440000" cy="14400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6+3</a:t>
            </a:r>
            <a:endParaRPr lang="ru-RU" sz="3600" dirty="0"/>
          </a:p>
        </p:txBody>
      </p:sp>
      <p:sp>
        <p:nvSpPr>
          <p:cNvPr id="18" name="Правильный пятиугольник 17"/>
          <p:cNvSpPr/>
          <p:nvPr/>
        </p:nvSpPr>
        <p:spPr>
          <a:xfrm rot="10626896">
            <a:off x="7953065" y="4498494"/>
            <a:ext cx="1440000" cy="14400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5+4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1207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www.wallplaza.ru/wp-content/uploads/tekstury/kapli-zelenyi-f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526" y="167640"/>
            <a:ext cx="11468948" cy="645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41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wallplaza.ru/wp-content/uploads/tekstury/kapli-zelenyi-f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" y="0"/>
            <a:ext cx="12070080" cy="678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310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://www.orsk-hockey.ru/uploads/ckeditor/pictures/81/content_site_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59" t="25290" r="459" b="-2802"/>
          <a:stretch/>
        </p:blipFill>
        <p:spPr bwMode="auto">
          <a:xfrm>
            <a:off x="182880" y="137160"/>
            <a:ext cx="11964745" cy="67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23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28746"/>
            <a:ext cx="11887199" cy="6729254"/>
          </a:xfrm>
        </p:spPr>
      </p:pic>
      <p:pic>
        <p:nvPicPr>
          <p:cNvPr id="5" name="Из кинофильмов - Трус Не Играет В Хоккей Instrumenta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638800" y="3188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316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://www.wallplaza.ru/wp-content/uploads/tekstury/kapli-zelenyi-f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626" y="211455"/>
            <a:ext cx="11706014" cy="658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521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356" y="182880"/>
            <a:ext cx="11585323" cy="6446520"/>
          </a:xfrm>
        </p:spPr>
      </p:pic>
    </p:spTree>
    <p:extLst>
      <p:ext uri="{BB962C8B-B14F-4D97-AF65-F5344CB8AC3E}">
        <p14:creationId xmlns:p14="http://schemas.microsoft.com/office/powerpoint/2010/main" xmlns="" val="331403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20143" b="10617"/>
          <a:stretch/>
        </p:blipFill>
        <p:spPr>
          <a:xfrm>
            <a:off x="1005841" y="563881"/>
            <a:ext cx="4282440" cy="31923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0" t="14000" r="5000" b="8667"/>
          <a:stretch/>
        </p:blipFill>
        <p:spPr>
          <a:xfrm>
            <a:off x="6496931" y="563880"/>
            <a:ext cx="5003975" cy="3154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57" t="9557" r="6424" b="12444"/>
          <a:stretch/>
        </p:blipFill>
        <p:spPr>
          <a:xfrm>
            <a:off x="3771900" y="3955027"/>
            <a:ext cx="4648200" cy="2817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200" y="4301217"/>
            <a:ext cx="1981200" cy="22996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32455" y="4301216"/>
            <a:ext cx="3452865" cy="22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143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16" t="9530" r="9586" b="9216"/>
          <a:stretch/>
        </p:blipFill>
        <p:spPr>
          <a:xfrm>
            <a:off x="367337" y="152401"/>
            <a:ext cx="11428423" cy="648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04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57550" r="14667" b="44988"/>
          <a:stretch/>
        </p:blipFill>
        <p:spPr>
          <a:xfrm>
            <a:off x="5015969" y="3123247"/>
            <a:ext cx="1706881" cy="23317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93" t="7077" r="42038"/>
          <a:stretch/>
        </p:blipFill>
        <p:spPr>
          <a:xfrm>
            <a:off x="9969641" y="4069080"/>
            <a:ext cx="1892671" cy="2473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7157" t="10409" r="7333"/>
          <a:stretch/>
        </p:blipFill>
        <p:spPr>
          <a:xfrm>
            <a:off x="9969641" y="125415"/>
            <a:ext cx="2054720" cy="2206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63962" t="19177" r="7987" b="6287"/>
          <a:stretch/>
        </p:blipFill>
        <p:spPr>
          <a:xfrm>
            <a:off x="289558" y="365125"/>
            <a:ext cx="1920240" cy="22905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7442" r="11860"/>
          <a:stretch/>
        </p:blipFill>
        <p:spPr>
          <a:xfrm>
            <a:off x="3264039" y="395604"/>
            <a:ext cx="2316480" cy="2047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28809" r="30452"/>
          <a:stretch/>
        </p:blipFill>
        <p:spPr>
          <a:xfrm>
            <a:off x="7362259" y="476903"/>
            <a:ext cx="1844042" cy="33925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24962" t="291" r="37519" b="46794"/>
          <a:stretch/>
        </p:blipFill>
        <p:spPr>
          <a:xfrm>
            <a:off x="7316541" y="4289107"/>
            <a:ext cx="1889760" cy="20335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l="16138" r="25598"/>
          <a:stretch/>
        </p:blipFill>
        <p:spPr>
          <a:xfrm>
            <a:off x="1557159" y="2854642"/>
            <a:ext cx="2865120" cy="3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040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V="1">
            <a:off x="839788" y="319406"/>
            <a:ext cx="10515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82880" y="152401"/>
            <a:ext cx="5814695" cy="1234440"/>
          </a:xfrm>
        </p:spPr>
        <p:txBody>
          <a:bodyPr>
            <a:normAutofit/>
          </a:bodyPr>
          <a:lstStyle/>
          <a:p>
            <a:pPr algn="ctr"/>
            <a:r>
              <a:rPr lang="ru-RU" sz="6600" b="0" dirty="0" err="1" smtClean="0">
                <a:solidFill>
                  <a:srgbClr val="FF0000"/>
                </a:solidFill>
              </a:rPr>
              <a:t>Дюймовочка</a:t>
            </a:r>
            <a:endParaRPr lang="ru-RU" sz="6600" b="0" dirty="0">
              <a:solidFill>
                <a:srgbClr val="FF00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2373" y="1386841"/>
            <a:ext cx="1707028" cy="233497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72200" y="152401"/>
            <a:ext cx="5730240" cy="1234440"/>
          </a:xfrm>
        </p:spPr>
        <p:txBody>
          <a:bodyPr>
            <a:normAutofit/>
          </a:bodyPr>
          <a:lstStyle/>
          <a:p>
            <a:pPr algn="ctr"/>
            <a:r>
              <a:rPr lang="ru-RU" sz="6600" b="0" dirty="0" smtClean="0">
                <a:solidFill>
                  <a:srgbClr val="FF0000"/>
                </a:solidFill>
              </a:rPr>
              <a:t>Белоснежка</a:t>
            </a:r>
            <a:endParaRPr lang="ru-RU" sz="6600" b="0" dirty="0">
              <a:solidFill>
                <a:srgbClr val="FF0000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83897" y="1399230"/>
            <a:ext cx="2316681" cy="2048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227" y="1399230"/>
            <a:ext cx="1896020" cy="24690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95" y="4276145"/>
            <a:ext cx="1920406" cy="22922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487" y="4361497"/>
            <a:ext cx="2060627" cy="22069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3979" y="3779520"/>
            <a:ext cx="2166599" cy="27889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5692" y="3756892"/>
            <a:ext cx="1793193" cy="28115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8961" y="1417520"/>
            <a:ext cx="1889924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165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35280" y="563881"/>
            <a:ext cx="11628120" cy="2514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335280" y="3322320"/>
            <a:ext cx="11628120" cy="275844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7929147"/>
              </p:ext>
            </p:extLst>
          </p:nvPr>
        </p:nvGraphicFramePr>
        <p:xfrm>
          <a:off x="548640" y="719666"/>
          <a:ext cx="11308080" cy="2069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0808"/>
                <a:gridCol w="1130808"/>
                <a:gridCol w="1130808"/>
                <a:gridCol w="1130808"/>
                <a:gridCol w="1130808"/>
                <a:gridCol w="1130808"/>
                <a:gridCol w="1130808"/>
                <a:gridCol w="1130808"/>
                <a:gridCol w="1130808"/>
                <a:gridCol w="1130808"/>
              </a:tblGrid>
              <a:tr h="2069254"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002060"/>
                          </a:solidFill>
                        </a:rPr>
                        <a:t>Б</a:t>
                      </a:r>
                      <a:endParaRPr lang="ru-RU" sz="9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sz="9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002060"/>
                          </a:solidFill>
                        </a:rPr>
                        <a:t>Л</a:t>
                      </a:r>
                      <a:endParaRPr lang="ru-RU" sz="9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9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i="0" dirty="0" smtClean="0">
                          <a:solidFill>
                            <a:srgbClr val="002060"/>
                          </a:solidFill>
                        </a:rPr>
                        <a:t>С</a:t>
                      </a:r>
                      <a:endParaRPr lang="ru-RU" sz="9600" i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002060"/>
                          </a:solidFill>
                        </a:rPr>
                        <a:t>Н</a:t>
                      </a:r>
                      <a:endParaRPr lang="ru-RU" sz="9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FF0000"/>
                          </a:solidFill>
                        </a:rPr>
                        <a:t>Е</a:t>
                      </a:r>
                      <a:endParaRPr lang="ru-RU" sz="9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002060"/>
                          </a:solidFill>
                        </a:rPr>
                        <a:t>Ж</a:t>
                      </a:r>
                      <a:endParaRPr lang="ru-RU" sz="9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002060"/>
                          </a:solidFill>
                        </a:rPr>
                        <a:t>К</a:t>
                      </a:r>
                      <a:endParaRPr lang="ru-RU" sz="9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9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2064333"/>
              </p:ext>
            </p:extLst>
          </p:nvPr>
        </p:nvGraphicFramePr>
        <p:xfrm>
          <a:off x="533400" y="3520440"/>
          <a:ext cx="1132332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332"/>
                <a:gridCol w="1132332"/>
                <a:gridCol w="1132332"/>
                <a:gridCol w="1132332"/>
                <a:gridCol w="1132332"/>
                <a:gridCol w="1132332"/>
                <a:gridCol w="1132332"/>
                <a:gridCol w="1132332"/>
                <a:gridCol w="1132332"/>
                <a:gridCol w="1132332"/>
              </a:tblGrid>
              <a:tr h="2392680"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002060"/>
                          </a:solidFill>
                        </a:rPr>
                        <a:t>Д</a:t>
                      </a:r>
                      <a:endParaRPr lang="ru-RU" sz="9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FF0000"/>
                          </a:solidFill>
                        </a:rPr>
                        <a:t>Ю</a:t>
                      </a:r>
                      <a:endParaRPr lang="ru-RU" sz="9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002060"/>
                          </a:solidFill>
                        </a:rPr>
                        <a:t>Й</a:t>
                      </a:r>
                      <a:endParaRPr lang="ru-RU" sz="9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002060"/>
                          </a:solidFill>
                        </a:rPr>
                        <a:t>М</a:t>
                      </a:r>
                      <a:endParaRPr lang="ru-RU" sz="9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9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002060"/>
                          </a:solidFill>
                        </a:rPr>
                        <a:t>В</a:t>
                      </a:r>
                      <a:endParaRPr lang="ru-RU" sz="9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9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002060"/>
                          </a:solidFill>
                        </a:rPr>
                        <a:t>Ч</a:t>
                      </a:r>
                      <a:endParaRPr lang="ru-RU" sz="9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002060"/>
                          </a:solidFill>
                        </a:rPr>
                        <a:t>К</a:t>
                      </a:r>
                      <a:endParaRPr lang="ru-RU" sz="9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9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538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funlib.ru/cimg/2014/101618/322388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376"/>
            <a:ext cx="11856719" cy="668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sni_dlya_detey_-_my_edem_edem_edem_v_dalyokie_kraya_(zaycev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908" y="0"/>
            <a:ext cx="11746523" cy="6857999"/>
          </a:xfrm>
        </p:spPr>
      </p:pic>
    </p:spTree>
    <p:extLst>
      <p:ext uri="{BB962C8B-B14F-4D97-AF65-F5344CB8AC3E}">
        <p14:creationId xmlns:p14="http://schemas.microsoft.com/office/powerpoint/2010/main" xmlns="" val="67383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944"/>
            <a:ext cx="12192000" cy="6739304"/>
          </a:xfrm>
        </p:spPr>
      </p:pic>
    </p:spTree>
    <p:extLst>
      <p:ext uri="{BB962C8B-B14F-4D97-AF65-F5344CB8AC3E}">
        <p14:creationId xmlns:p14="http://schemas.microsoft.com/office/powerpoint/2010/main" xmlns="" val="118491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014" y="168812"/>
            <a:ext cx="11774659" cy="177252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Этапы изготовления оренбургского пухового </a:t>
            </a:r>
            <a:r>
              <a:rPr lang="ru-RU" b="1" dirty="0" smtClean="0">
                <a:solidFill>
                  <a:schemeClr val="accent4"/>
                </a:solidFill>
              </a:rPr>
              <a:t>платка:</a:t>
            </a:r>
            <a:br>
              <a:rPr lang="ru-RU" b="1" dirty="0" smtClean="0">
                <a:solidFill>
                  <a:schemeClr val="accent4"/>
                </a:solidFill>
              </a:rPr>
            </a:br>
            <a:r>
              <a:rPr lang="ru-RU" b="1" dirty="0" smtClean="0">
                <a:solidFill>
                  <a:schemeClr val="accent4"/>
                </a:solidFill>
              </a:rPr>
              <a:t>1 </a:t>
            </a:r>
            <a:r>
              <a:rPr lang="ru-RU" b="1" dirty="0" smtClean="0">
                <a:solidFill>
                  <a:schemeClr val="accent4"/>
                </a:solidFill>
              </a:rPr>
              <a:t>разведение коз</a:t>
            </a:r>
            <a:endParaRPr lang="ru-RU" b="1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&amp;Rcy;&amp;acy;&amp;zcy;&amp;vcy;&amp;iecy;&amp;dcy;&amp;iecy;&amp;ncy;&amp;icy;&amp;iecy; &amp;pcy;&amp;ucy;&amp;khcy;&amp;ocy;&amp;vcy;&amp;ycy;&amp;khcy; &amp;kcy;&amp;ocy;&amp;zcy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3406" y="2226678"/>
            <a:ext cx="3933089" cy="327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rounde.ru/wp-content/uploads/2014/05/razvedenie-koz-okot-2-160x1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428" y="2043843"/>
            <a:ext cx="3774830" cy="37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9818" y="2111296"/>
            <a:ext cx="3560028" cy="47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702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Вычесывание пуховой козы</a:t>
            </a:r>
            <a:endParaRPr lang="ru-RU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398"/>
          <a:stretch/>
        </p:blipFill>
        <p:spPr>
          <a:xfrm>
            <a:off x="2557849" y="4060528"/>
            <a:ext cx="4938703" cy="2766815"/>
          </a:xfrm>
        </p:spPr>
      </p:pic>
      <p:pic>
        <p:nvPicPr>
          <p:cNvPr id="2050" name="Picture 2" descr="http://www.odinga.ru/uploads/posts/2010-06/1275615661_ch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589" y="1126718"/>
            <a:ext cx="3198808" cy="239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2703" y="3603389"/>
            <a:ext cx="2562686" cy="3254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9494" y="1069718"/>
            <a:ext cx="4243209" cy="2909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357726" y="3525824"/>
            <a:ext cx="274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Металлические  гребни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43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4123"/>
            <a:ext cx="10515600" cy="112541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Ческа пуха</a:t>
            </a:r>
            <a:endParaRPr lang="ru-RU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51" t="23242" r="54041" b="10482"/>
          <a:stretch/>
        </p:blipFill>
        <p:spPr>
          <a:xfrm>
            <a:off x="283226" y="1689409"/>
            <a:ext cx="3035809" cy="37717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9776" y="1335539"/>
            <a:ext cx="3035808" cy="2731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49" r="11025" b="22051"/>
          <a:stretch/>
        </p:blipFill>
        <p:spPr>
          <a:xfrm>
            <a:off x="7396325" y="1861976"/>
            <a:ext cx="4372707" cy="3599196"/>
          </a:xfrm>
          <a:prstGeom prst="rect">
            <a:avLst/>
          </a:prstGeom>
        </p:spPr>
      </p:pic>
      <p:pic>
        <p:nvPicPr>
          <p:cNvPr id="3074" name="Picture 2" descr="http://visch.ts9.ru/foto/IMG_137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1093" y="4349937"/>
            <a:ext cx="3253173" cy="23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005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7569"/>
            <a:ext cx="10515600" cy="124264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Прядение веретеном</a:t>
            </a:r>
            <a:endParaRPr lang="ru-RU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38" t="23242" r="41109" b="10482"/>
          <a:stretch/>
        </p:blipFill>
        <p:spPr>
          <a:xfrm>
            <a:off x="515815" y="1175238"/>
            <a:ext cx="3141784" cy="2883877"/>
          </a:xfrm>
        </p:spPr>
      </p:pic>
      <p:pic>
        <p:nvPicPr>
          <p:cNvPr id="4098" name="Picture 2" descr="http://www2.stihi.ru/pics/2014/06/14/10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6312" y="1289537"/>
            <a:ext cx="3508369" cy="526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tranamasterov.ru/img/i2011/06/09/p60300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7392" y="1773115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63" y="4269259"/>
            <a:ext cx="3279608" cy="245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96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4463"/>
            <a:ext cx="10515600" cy="124264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Сматывание клубка</a:t>
            </a:r>
            <a:endParaRPr lang="ru-RU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737" y="1259625"/>
            <a:ext cx="4817377" cy="36130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5662" y="3770329"/>
            <a:ext cx="4380675" cy="2920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6757" y="1148464"/>
            <a:ext cx="4128615" cy="328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446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476</TotalTime>
  <Words>108</Words>
  <Application>Microsoft Office PowerPoint</Application>
  <PresentationFormat>Произвольный</PresentationFormat>
  <Paragraphs>54</Paragraphs>
  <Slides>29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Слайд 1</vt:lpstr>
      <vt:lpstr>Слайд 2</vt:lpstr>
      <vt:lpstr>Слайд 3</vt:lpstr>
      <vt:lpstr>Слайд 4</vt:lpstr>
      <vt:lpstr>Этапы изготовления оренбургского пухового платка: 1 разведение коз</vt:lpstr>
      <vt:lpstr>2. Вычесывание пуховой козы</vt:lpstr>
      <vt:lpstr>Ческа пуха</vt:lpstr>
      <vt:lpstr>3. Прядение веретеном</vt:lpstr>
      <vt:lpstr>4. Сматывание клубка</vt:lpstr>
      <vt:lpstr>5. Вязание пухового платка</vt:lpstr>
      <vt:lpstr>Оренбургские платки бывают трех видов:</vt:lpstr>
      <vt:lpstr>«Паутинка» – тонкие ажурные платки. </vt:lpstr>
      <vt:lpstr>Палантин – тонкий шарф, накидка </vt:lpstr>
      <vt:lpstr>Чудо…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MSI</dc:creator>
  <cp:lastModifiedBy>MSI</cp:lastModifiedBy>
  <cp:revision>33</cp:revision>
  <dcterms:created xsi:type="dcterms:W3CDTF">2016-02-06T21:01:05Z</dcterms:created>
  <dcterms:modified xsi:type="dcterms:W3CDTF">2020-03-10T16:08:41Z</dcterms:modified>
</cp:coreProperties>
</file>