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73" r:id="rId3"/>
    <p:sldId id="275" r:id="rId4"/>
    <p:sldId id="277" r:id="rId5"/>
    <p:sldId id="269" r:id="rId6"/>
    <p:sldId id="265" r:id="rId7"/>
    <p:sldId id="266" r:id="rId8"/>
    <p:sldId id="268" r:id="rId9"/>
    <p:sldId id="264" r:id="rId10"/>
    <p:sldId id="270" r:id="rId11"/>
    <p:sldId id="267" r:id="rId12"/>
    <p:sldId id="279" r:id="rId13"/>
    <p:sldId id="272" r:id="rId14"/>
    <p:sldId id="280" r:id="rId15"/>
    <p:sldId id="274" r:id="rId16"/>
    <p:sldId id="263" r:id="rId17"/>
    <p:sldId id="278" r:id="rId18"/>
    <p:sldId id="281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92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25036-E0FD-4204-B2C9-FA19DBBD9C72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A98DD-48DB-4F04-BF5A-D717CC105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4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98DD-48DB-4F04-BF5A-D717CC1051E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5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98DD-48DB-4F04-BF5A-D717CC1051E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4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49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45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8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60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02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96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37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65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7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2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20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99E3-A2A3-4DFD-87E6-6F3407DB3C57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D7077-CB04-4F45-8D8D-0EFFFA35A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58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412776"/>
            <a:ext cx="645507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этнокультурной компетентности детей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среднего-старшего дошкольного возраста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МДОАУ 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 «Алёнушка» г. Орска»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Яковлева Н.Н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168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43306" y="3356992"/>
            <a:ext cx="4286280" cy="1440160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Для детей составлена  мини-энциклопедии:</a:t>
            </a:r>
          </a:p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«Как жили на Руси»;</a:t>
            </a:r>
          </a:p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«Славянские куклы-обереги».</a:t>
            </a:r>
          </a:p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Разработан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</a:rPr>
              <a:t>лепбук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«Жили-были на Руси».</a:t>
            </a:r>
          </a:p>
          <a:p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1058" r="14422" b="2764"/>
          <a:stretch/>
        </p:blipFill>
        <p:spPr bwMode="auto">
          <a:xfrm>
            <a:off x="395536" y="811747"/>
            <a:ext cx="1800200" cy="2617253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 cstate="print"/>
          <a:srcRect l="11069" r="8508"/>
          <a:stretch/>
        </p:blipFill>
        <p:spPr bwMode="auto">
          <a:xfrm>
            <a:off x="5796136" y="836712"/>
            <a:ext cx="2359149" cy="2124252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/>
          <a:srcRect t="6977" b="26163"/>
          <a:stretch/>
        </p:blipFill>
        <p:spPr bwMode="auto">
          <a:xfrm>
            <a:off x="3254830" y="781898"/>
            <a:ext cx="2333099" cy="2190750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00" y="2852935"/>
            <a:ext cx="1778440" cy="237626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2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642918"/>
            <a:ext cx="5544616" cy="1928826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Проект «Постучится сказка в дом, станет интересно в нём»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во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II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младшей  группе был организован в целях приобщения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детей к устному народному творчеству.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Проект «Масленица», проведенный во втором полугодии, был направлен на ознакомление детей  с русским народным праздником. Мини-музей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«Коза-дереза»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оформлен для ознакомления детей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с фольклорной героиней – озорной козой.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36" y="648009"/>
            <a:ext cx="2651616" cy="188820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46" y="2708920"/>
            <a:ext cx="2373884" cy="257386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806663"/>
            <a:ext cx="2952328" cy="212684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 cstate="print"/>
          <a:srcRect l="20520" t="17034" r="6215" b="14629"/>
          <a:stretch/>
        </p:blipFill>
        <p:spPr bwMode="auto">
          <a:xfrm>
            <a:off x="3275856" y="2808791"/>
            <a:ext cx="2857520" cy="2104789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22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57554" y="4197570"/>
            <a:ext cx="5643602" cy="1017379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средней группе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была организована работа по проекту «Куклы наших бабушек». В рамках проекта проведен конкурс с привлечением родителей на лучшую куклу-самоделку. Итогом образовательной проектной деятельности стало создание группового мини-музея и презентация кукол детьми.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8552"/>
            <a:ext cx="3174339" cy="237626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01" y="698552"/>
            <a:ext cx="2112213" cy="281071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1" y="3180190"/>
            <a:ext cx="1331652" cy="203476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73" y="3180190"/>
            <a:ext cx="1602062" cy="201669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642918"/>
            <a:ext cx="1294059" cy="172393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571744"/>
            <a:ext cx="2138050" cy="160068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642918"/>
            <a:ext cx="1352819" cy="180198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1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3429000"/>
            <a:ext cx="4065711" cy="157163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Дети с родителями участвовали в городском конкурсе «Книга своими руками». Темы книг: Оренбургский край», «Одежда русских женщин».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7" b="24519"/>
          <a:stretch/>
        </p:blipFill>
        <p:spPr bwMode="auto">
          <a:xfrm>
            <a:off x="539552" y="902148"/>
            <a:ext cx="3456384" cy="2886891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l="30770" b="21034"/>
          <a:stretch/>
        </p:blipFill>
        <p:spPr bwMode="auto">
          <a:xfrm>
            <a:off x="5643570" y="764704"/>
            <a:ext cx="2240798" cy="3164362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4877614" y="3903630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Совместно с родителями был оформлен тематический уголок к празднику Пасха.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5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5786" y="4000504"/>
            <a:ext cx="8215370" cy="1214445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 группы Андрей Алексеев принимал участие в региональном конкурсе «Я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исследователь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с представлением проекта «Куклы наших бабушек». По результатам конкурса, будучи воспитанником средней группы, он завоевал почетное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в гуманитарной секции.</a:t>
            </a:r>
          </a:p>
        </p:txBody>
      </p:sp>
      <p:sp>
        <p:nvSpPr>
          <p:cNvPr id="4" name="AutoShape 4" descr="https://apf.mail.ru/cgi-bin/readmsg/2018-04-21%2010-42-28.JPG?id=15394486850000000428%3B0%3B2&amp;x-email=nadezhda19.77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3" b="14922"/>
          <a:stretch/>
        </p:blipFill>
        <p:spPr bwMode="auto">
          <a:xfrm>
            <a:off x="1000100" y="1071546"/>
            <a:ext cx="2563788" cy="297295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41" y="1214422"/>
            <a:ext cx="4447205" cy="250261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3571383"/>
            <a:ext cx="6696744" cy="158581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Вместе с детьми старшей группы приняли участие  в муниципальном  проекте «Масленица»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В рамках проекта участвовали в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конкурсах: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«Кукла Масленица», дидактических и подвижных игр по теме, видеороликов, тематических фото.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C:\Users\мой\Desktop\Безымянный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4" y="1844933"/>
            <a:ext cx="2443337" cy="17264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Рисунок 4" descr="C:\Users\мой\Desktop\IMG-91f4b7370c52044543854a5386521e6a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t="4167" r="12005" b="24405"/>
          <a:stretch/>
        </p:blipFill>
        <p:spPr bwMode="auto">
          <a:xfrm>
            <a:off x="5796136" y="980947"/>
            <a:ext cx="2520280" cy="172797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мой\Desktop\IMG-0412e17c5c728256461d3c712a332d2d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t="4424" r="19662" b="7691"/>
          <a:stretch/>
        </p:blipFill>
        <p:spPr bwMode="auto">
          <a:xfrm>
            <a:off x="7236296" y="2816642"/>
            <a:ext cx="1551434" cy="244228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мой\Desktop\Кукла Масленица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90317"/>
            <a:ext cx="3024336" cy="19045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9" name="Рисунок 8" descr="C:\Users\мой\Desktop\Безымянный3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5" y="690875"/>
            <a:ext cx="1571823" cy="10099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127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3717032"/>
            <a:ext cx="5472608" cy="129614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С детьми старшей группы проведен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</a:rPr>
              <a:t>квест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по русской народной сказке «Гуси-лебеди». В группе была создана соответствующая предметно-пространственная среда:  оформлены д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екорации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(яблоня, печь, дом, речка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),  сделаны ростовые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куклы,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модуль-подвеска «Гуси-лебед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и».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11539" r="13940" b="2564"/>
          <a:stretch/>
        </p:blipFill>
        <p:spPr bwMode="auto">
          <a:xfrm>
            <a:off x="179512" y="669313"/>
            <a:ext cx="2016224" cy="1479179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8" r="5769" b="26066"/>
          <a:stretch/>
        </p:blipFill>
        <p:spPr bwMode="auto">
          <a:xfrm>
            <a:off x="2843808" y="691072"/>
            <a:ext cx="2736305" cy="1350217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9"/>
          <a:stretch/>
        </p:blipFill>
        <p:spPr bwMode="auto">
          <a:xfrm>
            <a:off x="5796136" y="1052736"/>
            <a:ext cx="3096344" cy="3600400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14230" r="2848" b="18236"/>
          <a:stretch/>
        </p:blipFill>
        <p:spPr bwMode="auto">
          <a:xfrm>
            <a:off x="2303775" y="1916832"/>
            <a:ext cx="1908720" cy="1378460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79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15230" r="4616" b="19439"/>
          <a:stretch/>
        </p:blipFill>
        <p:spPr bwMode="auto">
          <a:xfrm>
            <a:off x="683568" y="692696"/>
            <a:ext cx="3264189" cy="1941888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4" r="7017" b="16232"/>
          <a:stretch/>
        </p:blipFill>
        <p:spPr bwMode="auto">
          <a:xfrm>
            <a:off x="5085129" y="692696"/>
            <a:ext cx="3240360" cy="2088232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0" b="16834"/>
          <a:stretch/>
        </p:blipFill>
        <p:spPr bwMode="auto">
          <a:xfrm>
            <a:off x="893400" y="3140968"/>
            <a:ext cx="3024336" cy="1728192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3127901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процессе прохождения игрового </a:t>
            </a:r>
            <a:r>
              <a:rPr lang="ru-RU" b="1" dirty="0" err="1" smtClean="0">
                <a:solidFill>
                  <a:srgbClr val="002060"/>
                </a:solidFill>
              </a:rPr>
              <a:t>квеста</a:t>
            </a:r>
            <a:r>
              <a:rPr lang="ru-RU" b="1" dirty="0" smtClean="0">
                <a:solidFill>
                  <a:srgbClr val="002060"/>
                </a:solidFill>
              </a:rPr>
              <a:t> дети старались помочь сказочным персонажам, выполняя увлекательные задания.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9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156" y="2633889"/>
            <a:ext cx="3124675" cy="216628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310347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3717032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Чтобы задобрить Бабу-Ягу, дети украсили клумбу возле избушки красивыми, яркими цветами.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7994" y="1268759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Довольная Баба-Яга отпустила Иванушку домой вместе с детьми и Алёнушкой.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3588" y="2001098"/>
            <a:ext cx="7416824" cy="208823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6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720" y="889843"/>
            <a:ext cx="864399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Актуальность</a:t>
            </a:r>
          </a:p>
          <a:p>
            <a:pPr algn="ctr"/>
            <a:r>
              <a:rPr lang="ru-RU" sz="1700" b="1" dirty="0" smtClean="0"/>
              <a:t>Мир </a:t>
            </a:r>
            <a:r>
              <a:rPr lang="ru-RU" sz="1700" b="1" dirty="0"/>
              <a:t>вокруг меняется с невероятной </a:t>
            </a:r>
            <a:r>
              <a:rPr lang="ru-RU" sz="1700" b="1" dirty="0" smtClean="0"/>
              <a:t>быстротой</a:t>
            </a:r>
            <a:r>
              <a:rPr lang="ru-RU" sz="1700" b="1" dirty="0"/>
              <a:t>, но есть в жизни и то, что </a:t>
            </a:r>
            <a:br>
              <a:rPr lang="ru-RU" sz="1700" b="1" dirty="0"/>
            </a:br>
            <a:r>
              <a:rPr lang="ru-RU" sz="1700" b="1" dirty="0"/>
              <a:t>связано со стабильностью, с привычным </a:t>
            </a:r>
            <a:r>
              <a:rPr lang="ru-RU" sz="1700" b="1" dirty="0" smtClean="0"/>
              <a:t>укладом </a:t>
            </a:r>
            <a:r>
              <a:rPr lang="ru-RU" sz="1700" b="1" dirty="0"/>
              <a:t>жизни. Это традиции. </a:t>
            </a:r>
            <a:br>
              <a:rPr lang="ru-RU" sz="1700" b="1" dirty="0"/>
            </a:br>
            <a:r>
              <a:rPr lang="ru-RU" sz="1700" b="1" dirty="0"/>
              <a:t>Важно с дошкольного детства формировать в детях духовно-нравственные качества, воспитывать хранителя культурного наследия, подчиняясь великому закону взаимодействия и взаимопроникновения культур. Сохранение и возрождение культурного наследия начинается с изучения родного края и играет важную роль в воспитании подрастающего поколения.  Национальная  культура становится для ребенка первым шагом в освоении богатств мировой культуры, усвоении  общечеловеческих ценностей, формировании собственной личностной культуры.</a:t>
            </a:r>
            <a:br>
              <a:rPr lang="ru-RU" sz="1700" b="1" dirty="0"/>
            </a:br>
            <a:r>
              <a:rPr lang="ru-RU" sz="1700" b="1" dirty="0"/>
              <a:t>Воспитание детей на народных традициях, формирование человека, знающего историю и культуру </a:t>
            </a:r>
            <a:r>
              <a:rPr lang="ru-RU" sz="1700" b="1" dirty="0" smtClean="0"/>
              <a:t> своего </a:t>
            </a:r>
            <a:r>
              <a:rPr lang="ru-RU" sz="1700" b="1" dirty="0"/>
              <a:t>народа, родной язык, </a:t>
            </a:r>
            <a:r>
              <a:rPr lang="ru-RU" sz="1700" b="1" dirty="0" smtClean="0"/>
              <a:t> обычаи</a:t>
            </a:r>
            <a:r>
              <a:rPr lang="ru-RU" sz="1700" b="1" dirty="0"/>
              <a:t>, обряды, является </a:t>
            </a:r>
            <a:r>
              <a:rPr lang="ru-RU" sz="1700" b="1" dirty="0" smtClean="0"/>
              <a:t>одной </a:t>
            </a:r>
            <a:r>
              <a:rPr lang="ru-RU" sz="1700" b="1" dirty="0"/>
              <a:t>из главных задач </a:t>
            </a:r>
            <a:r>
              <a:rPr lang="ru-RU" sz="1700" b="1" dirty="0" smtClean="0"/>
              <a:t>современного </a:t>
            </a:r>
            <a:r>
              <a:rPr lang="ru-RU" sz="1700" b="1" dirty="0"/>
              <a:t>образования.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9771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836712"/>
            <a:ext cx="8568952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ru-RU" sz="1600" b="1" dirty="0" smtClean="0">
                <a:solidFill>
                  <a:srgbClr val="FF0000"/>
                </a:solidFill>
              </a:rPr>
              <a:t>Цель</a:t>
            </a:r>
            <a:r>
              <a:rPr lang="ru-RU" sz="1600" b="1" dirty="0">
                <a:solidFill>
                  <a:srgbClr val="FF0000"/>
                </a:solidFill>
              </a:rPr>
              <a:t>: 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</a:rPr>
              <a:t>разработать систему работы по этнокультурному воспитанию в соответствие с требованиями ФГОС ДО,  активизировать работу, направленную на расширение кругозора и творчества детей дошкольного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</a:rPr>
              <a:t>возраста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rgbClr val="FF0000"/>
                </a:solidFill>
              </a:rPr>
              <a:t>Задачи</a:t>
            </a:r>
          </a:p>
          <a:p>
            <a:r>
              <a:rPr lang="ru-RU" sz="1600" b="1" u="sng" dirty="0" smtClean="0">
                <a:solidFill>
                  <a:srgbClr val="FF0000"/>
                </a:solidFill>
              </a:rPr>
              <a:t>Обучающие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• з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накомить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 детей с культурой, бытом русского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народа;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направить на самостоятельное расширение знаний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культуры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народов России и Уральского региона.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u="sng" dirty="0" smtClean="0">
                <a:solidFill>
                  <a:srgbClr val="FF0000"/>
                </a:solidFill>
              </a:rPr>
              <a:t>Развивающие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развивать интеллектуальные, познавательные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творческие способности;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способствовать развитию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культуры общения в разных видах коллективного взаимодействия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1600" b="1" u="sng" dirty="0" smtClean="0">
                <a:solidFill>
                  <a:srgbClr val="FF0000"/>
                </a:solidFill>
              </a:rPr>
              <a:t>Воспитательные: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• воспитывать  уважения к истории, культуре русского народа, в том числе уральского казачества;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• формировать интерес и желание больше узнать о родном крае, о жизни русского народа.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946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298132"/>
            <a:ext cx="8928992" cy="859061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1800" cap="none" dirty="0">
                <a:solidFill>
                  <a:srgbClr val="1F497D">
                    <a:lumMod val="75000"/>
                  </a:srgbClr>
                </a:solidFill>
                <a:ea typeface="+mn-ea"/>
                <a:cs typeface="+mn-cs"/>
              </a:rPr>
              <a:t>П</a:t>
            </a:r>
            <a:r>
              <a:rPr lang="ru-RU" sz="1800" cap="none" dirty="0" smtClean="0">
                <a:solidFill>
                  <a:srgbClr val="1F497D">
                    <a:lumMod val="75000"/>
                  </a:srgbClr>
                </a:solidFill>
                <a:ea typeface="+mn-ea"/>
                <a:cs typeface="+mn-cs"/>
              </a:rPr>
              <a:t>роизведена подборка методической литературы по этнокультурному и </a:t>
            </a:r>
            <a:br>
              <a:rPr lang="ru-RU" sz="1800" cap="none" dirty="0" smtClean="0">
                <a:solidFill>
                  <a:srgbClr val="1F497D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ru-RU" sz="1800" cap="none" dirty="0" smtClean="0">
                <a:solidFill>
                  <a:srgbClr val="1F497D">
                    <a:lumMod val="75000"/>
                  </a:srgbClr>
                </a:solidFill>
                <a:ea typeface="+mn-ea"/>
                <a:cs typeface="+mn-cs"/>
              </a:rPr>
              <a:t>гражданско-патриотическому воспитанию детей, на основе которой разработан комплексно-тематический план. </a:t>
            </a:r>
            <a:endParaRPr lang="ru-RU" sz="1800" dirty="0">
              <a:latin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64704"/>
            <a:ext cx="3572869" cy="172819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4"/>
            <a:ext cx="2287974" cy="162498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07150"/>
            <a:ext cx="2880320" cy="159098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8" y="2536308"/>
            <a:ext cx="2642301" cy="178978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077072"/>
            <a:ext cx="7772400" cy="9361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 группе собрана мини-библиотека, знакомящая детей с историей, культурой и современным устройством Российского государства.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r="3662"/>
          <a:stretch/>
        </p:blipFill>
        <p:spPr bwMode="auto">
          <a:xfrm>
            <a:off x="971599" y="772802"/>
            <a:ext cx="3570731" cy="3376278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r="10356"/>
          <a:stretch/>
        </p:blipFill>
        <p:spPr bwMode="auto">
          <a:xfrm>
            <a:off x="4788024" y="780905"/>
            <a:ext cx="3744416" cy="3368175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5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645024"/>
            <a:ext cx="6251449" cy="1519230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 уголке краеведения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помещены макеты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русской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избы с двориком и православного храма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того,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чтобы дети могли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познакомиться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бытом и укладом жизни русского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народа, жившего в прежние века.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27416"/>
            <a:ext cx="3540008" cy="216953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04" y="731789"/>
            <a:ext cx="2274944" cy="214131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04" y="2873108"/>
            <a:ext cx="1935243" cy="229114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73193"/>
            <a:ext cx="2088232" cy="279982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92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212976"/>
            <a:ext cx="5400600" cy="1644784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центре художественного творчества дети могут рассмотреть изделия народных промыслов,  узнать подробнее об особенностях народно-прикладного искусства из книг, закрепить знания в дидактических играх.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7213"/>
          <a:stretch/>
        </p:blipFill>
        <p:spPr bwMode="auto">
          <a:xfrm>
            <a:off x="3131840" y="980728"/>
            <a:ext cx="2282217" cy="1926576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37" y="702715"/>
            <a:ext cx="2784981" cy="200146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7" r="4099" b="28075"/>
          <a:stretch/>
        </p:blipFill>
        <p:spPr bwMode="auto">
          <a:xfrm>
            <a:off x="5933434" y="3068960"/>
            <a:ext cx="2736304" cy="2001469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4291" r="13116" b="5940"/>
          <a:stretch/>
        </p:blipFill>
        <p:spPr bwMode="auto">
          <a:xfrm>
            <a:off x="251520" y="692696"/>
            <a:ext cx="2697141" cy="1944216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46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573016"/>
            <a:ext cx="4961832" cy="14401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центре театрализации размещены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различные виды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театра, сделанные своими руками,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для показа спектаклей по мотивам  русских народных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сказок.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1" b="4104"/>
          <a:stretch/>
        </p:blipFill>
        <p:spPr bwMode="auto">
          <a:xfrm>
            <a:off x="109389" y="874974"/>
            <a:ext cx="2876550" cy="2171700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21995" r="3516" b="28246"/>
          <a:stretch/>
        </p:blipFill>
        <p:spPr bwMode="auto">
          <a:xfrm>
            <a:off x="3167062" y="874974"/>
            <a:ext cx="3133130" cy="2193985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6196" r="8170" b="47863"/>
          <a:stretch/>
        </p:blipFill>
        <p:spPr bwMode="auto">
          <a:xfrm>
            <a:off x="5436096" y="3214686"/>
            <a:ext cx="3257550" cy="1491934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8036" r="4907" b="9821"/>
          <a:stretch/>
        </p:blipFill>
        <p:spPr bwMode="auto">
          <a:xfrm>
            <a:off x="6444208" y="1028010"/>
            <a:ext cx="2486025" cy="1752600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011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2255599"/>
            <a:ext cx="4680519" cy="1101393"/>
          </a:xfrm>
        </p:spPr>
        <p:txBody>
          <a:bodyPr>
            <a:noAutofit/>
          </a:bodyPr>
          <a:lstStyle/>
          <a:p>
            <a:pPr algn="just"/>
            <a:r>
              <a:rPr lang="ru-RU" sz="1400" cap="none" dirty="0" smtClean="0">
                <a:solidFill>
                  <a:srgbClr val="002060"/>
                </a:solidFill>
              </a:rPr>
              <a:t>Благодаря дидактическим играм «Наряди куклу в народный костюм» и «Одень мальчика и девочку в народный костюм», дети знакомятся с названиями предметов старинной мужской и женской одежды.</a:t>
            </a:r>
            <a:endParaRPr lang="ru-RU" sz="1400" cap="none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5" y="714356"/>
            <a:ext cx="2344027" cy="154124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C:\Users\Admin\Desktop\IMG_259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868144" y="764704"/>
            <a:ext cx="2232960" cy="132090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292080" y="2085610"/>
            <a:ext cx="3528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В дидактической игре « До и после» дети узнают о том, как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во времени менялись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предметы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быта.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286124"/>
            <a:ext cx="2237727" cy="190693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624" y="2733056"/>
            <a:ext cx="1669105" cy="236817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3429000"/>
            <a:ext cx="3654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</a:rPr>
              <a:t>Для организации свободной деятельности детей приобретены </a:t>
            </a:r>
            <a:r>
              <a:rPr lang="ru-RU" sz="1400" b="1" dirty="0" smtClean="0">
                <a:solidFill>
                  <a:srgbClr val="002060"/>
                </a:solidFill>
              </a:rPr>
              <a:t>фабричные игры </a:t>
            </a:r>
            <a:r>
              <a:rPr lang="ru-RU" sz="1400" b="1" dirty="0">
                <a:solidFill>
                  <a:srgbClr val="002060"/>
                </a:solidFill>
              </a:rPr>
              <a:t>и игровые </a:t>
            </a:r>
            <a:r>
              <a:rPr lang="ru-RU" sz="1400" b="1" dirty="0" smtClean="0">
                <a:solidFill>
                  <a:srgbClr val="002060"/>
                </a:solidFill>
              </a:rPr>
              <a:t>пособия. 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3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501</Words>
  <Application>Microsoft Office PowerPoint</Application>
  <PresentationFormat>Экран (4:3)</PresentationFormat>
  <Paragraphs>46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Произведена подборка методической литературы по этнокультурному и  гражданско-патриотическому воспитанию детей, на основе которой разработан комплексно-тематический план. 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Благодаря дидактическим играм «Наряди куклу в народный костюм» и «Одень мальчика и девочку в народный костюм», дети знакомятся с названиями предметов старинной мужской и женской одежды.</vt:lpstr>
      <vt:lpstr>Презентация PowerPoint</vt:lpstr>
      <vt:lpstr>Презентация PowerPoint</vt:lpstr>
      <vt:lpstr>В средней группе была организована работа по проекту «Куклы наших бабушек». В рамках проекта проведен конкурс с привлечением родителей на лучшую куклу-самоделку. Итогом образовательной проектной деятельности стало создание группового мини-музея и презентация кукол детьми.</vt:lpstr>
      <vt:lpstr>Презентация PowerPoint</vt:lpstr>
      <vt:lpstr>Воспитанник группы Андрей Алексеев принимал участие в региональном конкурсе «Я - исследователь» с представлением проекта «Куклы наших бабушек». По результатам конкурса, будучи воспитанником средней группы, он завоевал почетное  3 место в гуманитарной секции.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Kristina</dc:creator>
  <cp:lastModifiedBy>Admin</cp:lastModifiedBy>
  <cp:revision>75</cp:revision>
  <dcterms:created xsi:type="dcterms:W3CDTF">2017-12-06T17:20:46Z</dcterms:created>
  <dcterms:modified xsi:type="dcterms:W3CDTF">2021-12-09T08:38:38Z</dcterms:modified>
</cp:coreProperties>
</file>