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Хлыстов" initials="А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>
        <p:scale>
          <a:sx n="76" d="100"/>
          <a:sy n="76" d="100"/>
        </p:scale>
        <p:origin x="-50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5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3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7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97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0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0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5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2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9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4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9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6CCD6F-6734-4A25-9749-8FB9B96186A5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B3A8-1D75-4E0B-B307-7AA9412C4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27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F5DC2-8F38-5FA0-D956-8B3B30BB9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7" y="324465"/>
            <a:ext cx="12074013" cy="37965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пособий по экологии </a:t>
            </a:r>
            <a:b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«Эко мастерская»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реди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педагогов дошкольных образовательных учреждений г. Орска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          в  рамках предметной площадки «Конкурсный драйв: прокачай свой профессионализм»</a:t>
            </a:r>
            <a:r>
              <a:rPr lang="ru-RU" sz="28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</a:t>
            </a:r>
            <a:r>
              <a:rPr lang="ru-RU" sz="2800" b="1" i="1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 КНИЖКА ИЗ ФЕТРА «ВРЕМЕНА ГОДА»</a:t>
            </a:r>
            <a:endParaRPr lang="ru-RU" sz="2800" b="1" i="1" dirty="0">
              <a:solidFill>
                <a:srgbClr val="EBEB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E23DA6-3001-BAE2-D8FA-154BDB347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716" y="4871647"/>
            <a:ext cx="11061290" cy="146304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МОАУ «СОШ № 54 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Орска» (Дошкольные группы)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Хлыстова Ольга Борисовна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F110F9-735B-BE04-4BB9-C63EE96D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Дидактическая игра для детей 2 – </a:t>
            </a:r>
            <a:r>
              <a:rPr lang="ru-RU" sz="3600" dirty="0" smtClean="0"/>
              <a:t>4 </a:t>
            </a:r>
            <a:r>
              <a:rPr lang="ru-RU" sz="3600" dirty="0"/>
              <a:t>лет </a:t>
            </a:r>
            <a:br>
              <a:rPr lang="ru-RU" sz="3600" dirty="0"/>
            </a:br>
            <a:r>
              <a:rPr lang="ru-RU" sz="3600" dirty="0"/>
              <a:t>«Времена года»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2C6A7B4-9FD1-FE28-B2F9-A8DA0FE2D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4" b="16403"/>
          <a:stretch>
            <a:fillRect/>
          </a:stretch>
        </p:blipFill>
        <p:spPr>
          <a:xfrm>
            <a:off x="1633182" y="2212256"/>
            <a:ext cx="3138429" cy="315615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3C5EDC2-3942-8F96-3141-A8677EB66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9355" r="9904" b="14947"/>
          <a:stretch>
            <a:fillRect/>
          </a:stretch>
        </p:blipFill>
        <p:spPr>
          <a:xfrm>
            <a:off x="7523630" y="2212256"/>
            <a:ext cx="2758487" cy="31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3F1AA-4B12-B0AD-C562-57B78B17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3" y="452718"/>
            <a:ext cx="9909541" cy="1113014"/>
          </a:xfrm>
        </p:spPr>
        <p:txBody>
          <a:bodyPr/>
          <a:lstStyle/>
          <a:p>
            <a:r>
              <a:rPr lang="ru-RU" dirty="0"/>
              <a:t>Странички из книжки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F6BC546-66DD-F741-066C-0048B407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4" y="1370676"/>
            <a:ext cx="2877561" cy="31580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7D43B90-E631-A928-9495-18A9EACACC41}"/>
              </a:ext>
            </a:extLst>
          </p:cNvPr>
          <p:cNvSpPr/>
          <p:nvPr/>
        </p:nvSpPr>
        <p:spPr>
          <a:xfrm>
            <a:off x="141294" y="1370677"/>
            <a:ext cx="1053325" cy="482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Зима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8872AD-51CE-B11D-FAAC-CB6062AD5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8" r="8695" b="13549"/>
          <a:stretch>
            <a:fillRect/>
          </a:stretch>
        </p:blipFill>
        <p:spPr>
          <a:xfrm>
            <a:off x="3218438" y="3566663"/>
            <a:ext cx="2877561" cy="29629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7FBEF25-9C51-2E65-021B-FB7C7A02E99E}"/>
              </a:ext>
            </a:extLst>
          </p:cNvPr>
          <p:cNvSpPr/>
          <p:nvPr/>
        </p:nvSpPr>
        <p:spPr>
          <a:xfrm>
            <a:off x="4937978" y="3566662"/>
            <a:ext cx="1158021" cy="4743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Весна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3862B1-99A8-1C0C-AEE4-ED9F249FB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9142" r="4670" b="15272"/>
          <a:stretch>
            <a:fillRect/>
          </a:stretch>
        </p:blipFill>
        <p:spPr>
          <a:xfrm>
            <a:off x="6233159" y="466054"/>
            <a:ext cx="2683356" cy="315800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CEFC254-F295-1BD3-7F38-D45AA96A676A}"/>
              </a:ext>
            </a:extLst>
          </p:cNvPr>
          <p:cNvSpPr/>
          <p:nvPr/>
        </p:nvSpPr>
        <p:spPr>
          <a:xfrm>
            <a:off x="6239065" y="452718"/>
            <a:ext cx="1046638" cy="4469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Лето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EE621CC-1036-CF14-751D-6AAD1EB31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b="6601"/>
          <a:stretch>
            <a:fillRect/>
          </a:stretch>
        </p:blipFill>
        <p:spPr>
          <a:xfrm>
            <a:off x="9053676" y="3566662"/>
            <a:ext cx="3018961" cy="296294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8215E4C-DA4E-9722-5FD3-72B069A0AC27}"/>
              </a:ext>
            </a:extLst>
          </p:cNvPr>
          <p:cNvSpPr/>
          <p:nvPr/>
        </p:nvSpPr>
        <p:spPr>
          <a:xfrm>
            <a:off x="10972799" y="3497010"/>
            <a:ext cx="1099837" cy="3965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Осень</a:t>
            </a:r>
          </a:p>
        </p:txBody>
      </p:sp>
    </p:spTree>
    <p:extLst>
      <p:ext uri="{BB962C8B-B14F-4D97-AF65-F5344CB8AC3E}">
        <p14:creationId xmlns:p14="http://schemas.microsoft.com/office/powerpoint/2010/main" val="294531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6145A-5660-DDA3-10A0-32A03764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Новогодние праздники.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E93420-7B85-773B-8AFF-AEF2538D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5859"/>
          <a:stretch>
            <a:fillRect/>
          </a:stretch>
        </p:blipFill>
        <p:spPr>
          <a:xfrm>
            <a:off x="4111366" y="3493043"/>
            <a:ext cx="3138429" cy="30234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A593FF-E771-EA65-9522-2575D1C5A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18710" r="3807" b="13118"/>
          <a:stretch>
            <a:fillRect/>
          </a:stretch>
        </p:blipFill>
        <p:spPr>
          <a:xfrm>
            <a:off x="8340559" y="2264130"/>
            <a:ext cx="2964427" cy="3285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55D50A-A36C-C00D-1EC1-A89A64286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21291" r="3807"/>
          <a:stretch>
            <a:fillRect/>
          </a:stretch>
        </p:blipFill>
        <p:spPr>
          <a:xfrm>
            <a:off x="646111" y="2131396"/>
            <a:ext cx="2846439" cy="32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3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FCDF4-F70C-BD22-CBEE-B9920716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dirty="0" smtClean="0"/>
              <a:t>Лабиринт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4B6044-A353-FD7D-9C65-BF85A3597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4508" b="22379"/>
          <a:stretch>
            <a:fillRect/>
          </a:stretch>
        </p:blipFill>
        <p:spPr>
          <a:xfrm>
            <a:off x="516192" y="2283098"/>
            <a:ext cx="2603599" cy="30676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69AD3C8-C60D-D3F2-2211-8533E18B8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5" r="8983" b="22300"/>
          <a:stretch>
            <a:fillRect/>
          </a:stretch>
        </p:blipFill>
        <p:spPr>
          <a:xfrm>
            <a:off x="3753153" y="3272092"/>
            <a:ext cx="3554361" cy="34653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BD6D73-DE6C-150E-10EB-C6BBAAE68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9" b="20215"/>
          <a:stretch>
            <a:fillRect/>
          </a:stretch>
        </p:blipFill>
        <p:spPr>
          <a:xfrm>
            <a:off x="7940876" y="2270400"/>
            <a:ext cx="3734931" cy="32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6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E4FDB9-4BB3-0447-E692-4A4054DE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64059" cy="2453320"/>
          </a:xfrm>
        </p:spPr>
        <p:txBody>
          <a:bodyPr/>
          <a:lstStyle/>
          <a:p>
            <a:r>
              <a:rPr lang="ru-RU" dirty="0"/>
              <a:t>Учимся играть </a:t>
            </a:r>
            <a:r>
              <a:rPr lang="ru-RU" dirty="0" smtClean="0"/>
              <a:t>вместе, познаем окружающий мир, получаем первоначальные экологические представления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BEF643-2131-7B15-FE04-8374A5D4D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/>
          <a:stretch>
            <a:fillRect/>
          </a:stretch>
        </p:blipFill>
        <p:spPr>
          <a:xfrm>
            <a:off x="1371349" y="3294572"/>
            <a:ext cx="2348882" cy="297292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E00887-9369-BA85-C18E-93FCBE653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21506" b="14623"/>
          <a:stretch>
            <a:fillRect/>
          </a:stretch>
        </p:blipFill>
        <p:spPr>
          <a:xfrm>
            <a:off x="6270035" y="2520730"/>
            <a:ext cx="4390097" cy="39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0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5E4AF-0CF3-0C6F-5732-34E4E10F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0264059" cy="1400530"/>
          </a:xfrm>
        </p:spPr>
        <p:txBody>
          <a:bodyPr/>
          <a:lstStyle/>
          <a:p>
            <a:pPr algn="ctr"/>
            <a:r>
              <a:rPr lang="ru-RU" dirty="0" smtClean="0"/>
              <a:t>Рассказываем </a:t>
            </a:r>
            <a:r>
              <a:rPr lang="ru-RU" dirty="0" smtClean="0"/>
              <a:t>сказки. Фантазируем. </a:t>
            </a:r>
            <a:br>
              <a:rPr lang="ru-RU" dirty="0" smtClean="0"/>
            </a:br>
            <a:r>
              <a:rPr lang="ru-RU" dirty="0" smtClean="0"/>
              <a:t>На фото «</a:t>
            </a:r>
            <a:r>
              <a:rPr lang="ru-RU" dirty="0" err="1" smtClean="0"/>
              <a:t>Заюшкина</a:t>
            </a:r>
            <a:r>
              <a:rPr lang="ru-RU" dirty="0" smtClean="0"/>
              <a:t> </a:t>
            </a:r>
            <a:r>
              <a:rPr lang="ru-RU" dirty="0"/>
              <a:t>избушка»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A8BE1CE-D71F-EF7E-FE78-C4AC1822C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/>
          <a:stretch>
            <a:fillRect/>
          </a:stretch>
        </p:blipFill>
        <p:spPr>
          <a:xfrm>
            <a:off x="398561" y="3098948"/>
            <a:ext cx="3138429" cy="354944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B8DD38-D7A8-04B0-B19D-FC13D90CF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9"/>
          <a:stretch>
            <a:fillRect/>
          </a:stretch>
        </p:blipFill>
        <p:spPr>
          <a:xfrm>
            <a:off x="8571571" y="2918182"/>
            <a:ext cx="3138430" cy="35494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3641FF-63B8-3425-E60F-294B00AFA6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17419"/>
          <a:stretch>
            <a:fillRect/>
          </a:stretch>
        </p:blipFill>
        <p:spPr>
          <a:xfrm>
            <a:off x="4333567" y="3279716"/>
            <a:ext cx="3524865" cy="31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56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Муниципальный конкурс дидактических пособий по экологии  «Эко мастерская» среди педагогов дошкольных образовательных учреждений г. Орска ,           в  рамках предметной площадки «Конкурсный драйв: прокачай свой профессионализм» дидактическое игровое пособие КНИЖКА ИЗ ФЕТРА «ВРЕМЕНА ГОДА»</vt:lpstr>
      <vt:lpstr>Дидактическая игра для детей 2 – 4 лет  «Времена года»</vt:lpstr>
      <vt:lpstr>Странички из книжки</vt:lpstr>
      <vt:lpstr>Зима.  Тема Новогодние праздники.</vt:lpstr>
      <vt:lpstr>Игра Лабиринт</vt:lpstr>
      <vt:lpstr>Учимся играть вместе, познаем окружающий мир, получаем первоначальные экологические представления</vt:lpstr>
      <vt:lpstr>Рассказываем сказки. Фантазируем.  На фото «Заюшкина избушка»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дидактических пособий по экологии  «Эко мастерская» среди педагогов дошкольных образовательных учреждений г. Орска ,           в  рамках предметной площадки «Конкурсный драйв: прокачай свой профессионализм» </dc:title>
  <dc:creator>Александр Хлыстов</dc:creator>
  <cp:lastModifiedBy>DEXP</cp:lastModifiedBy>
  <cp:revision>5</cp:revision>
  <dcterms:created xsi:type="dcterms:W3CDTF">2026-03-15T06:02:44Z</dcterms:created>
  <dcterms:modified xsi:type="dcterms:W3CDTF">2026-03-17T06:45:32Z</dcterms:modified>
</cp:coreProperties>
</file>