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6" r:id="rId8"/>
    <p:sldId id="267" r:id="rId9"/>
    <p:sldId id="308" r:id="rId10"/>
    <p:sldId id="296" r:id="rId11"/>
    <p:sldId id="297" r:id="rId12"/>
    <p:sldId id="277" r:id="rId13"/>
    <p:sldId id="299" r:id="rId14"/>
    <p:sldId id="301" r:id="rId15"/>
    <p:sldId id="292" r:id="rId16"/>
    <p:sldId id="293" r:id="rId17"/>
    <p:sldId id="286" r:id="rId18"/>
    <p:sldId id="294" r:id="rId19"/>
    <p:sldId id="298" r:id="rId20"/>
    <p:sldId id="307" r:id="rId21"/>
    <p:sldId id="304" r:id="rId22"/>
    <p:sldId id="306" r:id="rId23"/>
    <p:sldId id="284" r:id="rId24"/>
    <p:sldId id="289" r:id="rId25"/>
    <p:sldId id="285" r:id="rId26"/>
    <p:sldId id="309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newsflash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3600" y="1371600"/>
            <a:ext cx="6172200" cy="1894362"/>
          </a:xfrm>
        </p:spPr>
        <p:txBody>
          <a:bodyPr>
            <a:prstTxWarp prst="textButton">
              <a:avLst/>
            </a:prstTxWarp>
            <a:normAutofit fontScale="90000"/>
          </a:bodyPr>
          <a:lstStyle/>
          <a:p>
            <a:pPr algn="ctr"/>
            <a:r>
              <a:rPr lang="ru-RU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 </a:t>
            </a:r>
            <a:br>
              <a:rPr lang="ru-RU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</a:br>
            <a:r>
              <a:rPr lang="ru-RU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«Нравственно – патриотическое </a:t>
            </a:r>
            <a:br>
              <a:rPr lang="ru-RU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</a:br>
            <a:r>
              <a:rPr lang="ru-RU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воспитание дошкольников </a:t>
            </a:r>
            <a:br>
              <a:rPr lang="ru-RU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</a:br>
            <a:r>
              <a:rPr lang="ru-RU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в 1 младшей группе»</a:t>
            </a:r>
            <a:endParaRPr lang="ru-RU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648200"/>
            <a:ext cx="6172200" cy="172672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 smtClean="0">
                <a:ln/>
                <a:solidFill>
                  <a:schemeClr val="accent3"/>
                </a:solidFill>
              </a:rPr>
              <a:t>Подготовила: воспитатель</a:t>
            </a:r>
          </a:p>
          <a:p>
            <a:r>
              <a:rPr lang="ru-RU" dirty="0" smtClean="0">
                <a:ln/>
                <a:solidFill>
                  <a:schemeClr val="accent3"/>
                </a:solidFill>
              </a:rPr>
              <a:t> первой младшей группы -  </a:t>
            </a:r>
            <a:r>
              <a:rPr lang="ru-RU" dirty="0" err="1" smtClean="0">
                <a:ln/>
                <a:solidFill>
                  <a:schemeClr val="accent3"/>
                </a:solidFill>
              </a:rPr>
              <a:t>Пронягина</a:t>
            </a:r>
            <a:r>
              <a:rPr lang="ru-RU" dirty="0" smtClean="0">
                <a:ln/>
                <a:solidFill>
                  <a:schemeClr val="accent3"/>
                </a:solidFill>
              </a:rPr>
              <a:t> Г.Я.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еатрализованная деятельность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Содержимое 4" descr="C:\Users\Пользователь\Desktop\Г.Я\20211123_15330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54218"/>
            <a:ext cx="7467600" cy="381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Пальчиковый  театр по русской     народной сказке «колобок»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Пользователь\Desktop\Г.Я\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447800" y="1936749"/>
            <a:ext cx="6477000" cy="4200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В работе c детьми используются подвижные игры «Кот и мыши», «Гуси-гуси» «Заинька», «Наседка и цыплята», «Солнышко и дождик»,  «У медведя во бору» и т.д.</a:t>
            </a:r>
          </a:p>
          <a:p>
            <a:pPr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Подвижная игра«Кот и мыши»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C:\Users\admin\Downloads\20211125_1109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96181"/>
            <a:ext cx="5562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подвижная игра</a:t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«солнышко и дождик»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Пользователь\Desktop\Г.Я\20211123_1534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39438" y="1427662"/>
            <a:ext cx="4303123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Хороводная игра «водят мыши 			хоровод»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Содержимое 4" descr="C:\Users\admin\Downloads\20211125_110727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315200" cy="396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Дидактическая игра «Семья»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5" name="Picture 3" descr="C:\Users\Пользователь\Desktop\Г.Я\20211118_0955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53776" y="1948976"/>
            <a:ext cx="4782454" cy="4273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304800"/>
            <a:ext cx="7467600" cy="114300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 «мамы и 				детки»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Пользователь\Desktop\Г.Я\20211123_1536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90800" y="1752600"/>
            <a:ext cx="47244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Музыкальные игры </a:t>
            </a:r>
            <a:b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«Угадай что звучит», «Где звенит?»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C:\Users\Пользователь\Desktop\Г.Я\20211123_1619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553200" cy="38148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Предметно-развивающая среда для сюжетно-ролевых игр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Пользователь\Desktop\Г.Я\20211118_1010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5105400" cy="4572000"/>
          </a:xfrm>
          <a:prstGeom prst="rect">
            <a:avLst/>
          </a:prstGeom>
          <a:noFill/>
        </p:spPr>
      </p:pic>
      <p:pic>
        <p:nvPicPr>
          <p:cNvPr id="5" name="Рисунок 4" descr="C:\Users\admin\Desktop\Г.Я\20211123_1633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4648200" y="25908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Сюжетно-ролевая игра «Семья»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Пользователь\Downloads\20211118_1008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57400" y="2133600"/>
            <a:ext cx="4953000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 работы: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772400" cy="51785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в нашу жизнь стремительно ворвалась западная культура – музыка, фильмы, книги, мультипликация, игрушки, - все это оказывает большое влияние на восприимчивую детскую психику. Настораживает то, что под массивным воздействием западной культуры подрастающее поколение растет и формируется на чуждых нашей самобытности ценностях. В связи с этим именно сейчас остро назрела необходимость воспитания у детей нравственно-патриотических чувств, нравственных устоев и культуры поведения уже в младенческом возрасте.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Укладываем куклу спать. Колыбельная песенка «баю – бай, ты, собачка, не лай»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Пользователь\Desktop\Г.Я\20211123_1526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57400" y="2209800"/>
            <a:ext cx="4800600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Чтение художественной литературы.</a:t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Произведения народного фольклора пользуются у детей большим успехом.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Пользователь\Desktop\Г.Я\20211123_1530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7086600" cy="33655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Рассматривание картин, иллюстраций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Пользователь\Desktop\Г.Я\20211123_1529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7467600" cy="38148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Консультация «Нравственно-патриотическое воспитание детей дошкольного возраста», «Как научить детей охранять природу».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выставках рисунков и фотографий, посвященных природе родного края.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Составление фотоальбома «Моя семья».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Сочинение сказок с детьми на нравственно-патриотическую тему.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Индивидуальные беседы.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Наглядная информация для родителей «Воспитание юного патриота в семье»,«Известные люди о воспитании любви к Родине»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«Уголок для родителей»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Users\Пользователь\Desktop\Г.Я\20211123_1257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7696200" cy="38910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В рамках  нравственно-патриотического воспитания в первой младшей группе планируется провести следующие мероприятия: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1. Непосредственно – образовательная деятельность с детьми на тему «Семья».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2. Выставка, изготовленных родителями  игрушек.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15436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Великая же культура русского народа, которая складывалась тысячелетиями и просто изобилует своими обычаями, традициями и обрядами, уникальным фольклором, стала забываться, отходить на второй план. </a:t>
            </a:r>
          </a:p>
          <a:p>
            <a:pPr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Многое из жизни наших предков уже утрачено. В связи с этим именно сейчас остро назрела необходимость воспитания у детей нравственно-патриотических чувств, нравственных устоев и культуры поведения уже в дошкольном возрасте. И именно поэтому родная культура,  должна стать неотъемлемой частью души ребенка, началом, порождающим личность гражданина и патриота.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924800" cy="61691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: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Пробудить в ребенке любовь к Родине, чувство патриотизма, заложить важнейшие черты русского национального характера: порядочность, совестливость, способность к состраданию; приобщить к общечеловеческим нравственным ценностям.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: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- знакомить детей с народным фольклором:  колыбельные песни,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пестушки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потешки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игры-забавы,  сказки и т. д.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знакомить с русскими народными подвижными  играми;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знакомить с народными музыкальными  инструментами, в том числе шумовыми, звучащими  игрушками;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-знакомить с русскими народными промыслами. 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077200" cy="6016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Развивающие: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развивать игровые, познавательные, сенсорные,  музыкальные, речевые способности, учитывая  индивидуальные и возрастные особенности;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учить овладевать образно-игровыми имитационными движениями в сочетании с музыкой.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Воспитательные: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воспитывать доброту, терпение, чувство привязанности, любви к своим близким;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воспитывать бережное отношение к природе родного края;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формировать эмоционально-эстетическое и бережное  отношение к музыкальным игрушкам;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пробуждать интерес к сказкам, народным играм, стимулировать к заучиванию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закличек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потешек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игр - забав.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924800" cy="609295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 работы по нравственно-патриотическому воспитанию:</a:t>
            </a:r>
          </a:p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формирование у детей начальных знаний о культуре и природе родной страны;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заложение основы патриотического воспитания у детей;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приобщение детей к общечеловеческим ценностям, из которых складывается впоследствии важнейшее чувство – любовь к Родине.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Работа с детьми</a:t>
            </a:r>
            <a:b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7467600" cy="45689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народного фольклора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В работе с детьми широко использовались все виды народного фольклора. :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потешки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скороговорки,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заклички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пестушки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песенки, хороводные игры, сказки и т. д.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В адаптационный период часто использовались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уговорушки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потешки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новичков: «Кто у нас хороший, кто у нас пригожий? Ванечка - хороший, Ванечка – пригожий! ».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На все случаи жизни применяются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потешки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«Петушок, петушок, золотой гребешок… .» или «Киска, киска, киска брысь, на дорожку не садись… » или «Вот собачка, Жучка, хвостик закорючка … 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169152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помощью народных песенок,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потешек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у детей воспитывается положительное </a:t>
            </a:r>
          </a:p>
          <a:p>
            <a:pPr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отношение к режимным моментам. Так, процесс умывания можно сопровождать</a:t>
            </a:r>
          </a:p>
          <a:p>
            <a:pPr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такими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потешками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как: «Водичка, водичка, умой мое личико … »</a:t>
            </a:r>
          </a:p>
          <a:p>
            <a:pPr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 причесывании: «Расти, коса, до пояса, не вырони ни волоса. Расти,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косонька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 пят, все волосики в ряд… ».</a:t>
            </a:r>
          </a:p>
          <a:p>
            <a:pPr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Во время кормления: «Умница Катенька, ешь кашу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сладеньку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вкусную, пушистую, </a:t>
            </a:r>
          </a:p>
          <a:p>
            <a:pPr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мягкую, душистую».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2" name="Picture 2" descr="C:\Users\Пользователь\Desktop\Г.Я\20211118_094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195320"/>
            <a:ext cx="5867400" cy="3129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Потешка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«Сорока-сорока», «У Маланьи, у старушки…» воспитывает трудолюбие, желание помогать ближнему.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:\Users\Пользователь\Desktop\Г.Я\20211118_0953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152401" y="2180772"/>
            <a:ext cx="4267199" cy="3352802"/>
          </a:xfrm>
          <a:prstGeom prst="rect">
            <a:avLst/>
          </a:prstGeom>
          <a:noFill/>
        </p:spPr>
      </p:pic>
      <p:pic>
        <p:nvPicPr>
          <p:cNvPr id="10243" name="Picture 3" descr="C:\Users\Пользователь\Desktop\Г.Я\20211118_095136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72000" y="2438401"/>
            <a:ext cx="4190998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725</TotalTime>
  <Words>839</Words>
  <Application>Microsoft Office PowerPoint</Application>
  <PresentationFormat>Экран (4:3)</PresentationFormat>
  <Paragraphs>69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  «Нравственно – патриотическое  воспитание дошкольников  в 1 младшей группе»</vt:lpstr>
      <vt:lpstr>Актуальность  работы:</vt:lpstr>
      <vt:lpstr>Слайд 3</vt:lpstr>
      <vt:lpstr>Слайд 4</vt:lpstr>
      <vt:lpstr>Слайд 5</vt:lpstr>
      <vt:lpstr>Слайд 6</vt:lpstr>
      <vt:lpstr>           1. Работа с детьми </vt:lpstr>
      <vt:lpstr>Слайд 8</vt:lpstr>
      <vt:lpstr>Потешка «Сорока-сорока», «У Маланьи, у старушки…» воспитывает трудолюбие, желание помогать ближнему.</vt:lpstr>
      <vt:lpstr>театрализованная деятельность</vt:lpstr>
      <vt:lpstr>      Пальчиковый  театр по русской     народной сказке «колобок»</vt:lpstr>
      <vt:lpstr>Слайд 12</vt:lpstr>
      <vt:lpstr>  подвижная игра         «солнышко и дождик»</vt:lpstr>
      <vt:lpstr> Хороводная игра «водят мыши    хоровод»</vt:lpstr>
      <vt:lpstr>          Дидактическая игра «Семья»</vt:lpstr>
      <vt:lpstr> Дидактическая игра «мамы и     детки»</vt:lpstr>
      <vt:lpstr>Музыкальные игры  «Угадай что звучит», «Где звенит?»</vt:lpstr>
      <vt:lpstr>Предметно-развивающая среда для сюжетно-ролевых игр</vt:lpstr>
      <vt:lpstr>Сюжетно-ролевая игра «Семья»</vt:lpstr>
      <vt:lpstr>Укладываем куклу спать. Колыбельная песенка «баю – бай, ты, собачка, не лай»</vt:lpstr>
      <vt:lpstr>Чтение художественной литературы. Произведения народного фольклора пользуются у детей большим успехом.</vt:lpstr>
      <vt:lpstr>Рассматривание картин, иллюстраций</vt:lpstr>
      <vt:lpstr> Работа с родителями.</vt:lpstr>
      <vt:lpstr>  «Уголок для родителей»</vt:lpstr>
      <vt:lpstr>Слайд 25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Пользователь</cp:lastModifiedBy>
  <cp:revision>106</cp:revision>
  <dcterms:created xsi:type="dcterms:W3CDTF">2013-04-29T11:30:10Z</dcterms:created>
  <dcterms:modified xsi:type="dcterms:W3CDTF">2021-11-25T14:56:04Z</dcterms:modified>
</cp:coreProperties>
</file>