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0" r:id="rId4"/>
    <p:sldId id="260" r:id="rId5"/>
    <p:sldId id="261" r:id="rId6"/>
    <p:sldId id="26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4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4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29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282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02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995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73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66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9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1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2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0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0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83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16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6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7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926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B18E4-92CC-4AF4-BD74-E3668188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080" y="5733256"/>
            <a:ext cx="3528392" cy="864096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: Водопьянова Светлана Викторовна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92FE16-2D79-4F96-83D1-7FC5A7B35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1584176"/>
          </a:xfr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  <a:endParaRPr lang="ru-RU" sz="1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121  «Золотой колосок»  комбинированного вида  г. Орска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Дидактическая игра : « Хочу всё знать»</a:t>
            </a:r>
          </a:p>
          <a:p>
            <a:pPr marL="0" indent="0" algn="ctr">
              <a:buNone/>
            </a:pP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8212CF-31AE-4416-974D-1609FF285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5756" y="1614644"/>
            <a:ext cx="3973370" cy="5297827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4E1E6E-FBCB-4CA8-B9EF-7159FA93D0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76872"/>
            <a:ext cx="3296421" cy="2852936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639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7C6ED-9B0C-4D1C-A597-3BB01B4D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132856"/>
            <a:ext cx="8784976" cy="4248472"/>
          </a:xfrm>
          <a:solidFill>
            <a:schemeClr val="tx1">
              <a:lumMod val="9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000" b="1" cap="none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</a:t>
            </a:r>
            <a:r>
              <a:rPr lang="ru-RU" sz="2000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обобщить знания детей о родном городе, в котором они живут, с его особенностями и достопримечательностями.</a:t>
            </a:r>
            <a:br>
              <a:rPr lang="ru-RU" sz="2000" cap="none" dirty="0">
                <a:ln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b="1" cap="none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Задачи:</a:t>
            </a:r>
            <a:br>
              <a:rPr lang="ru-RU" sz="2000" cap="none" dirty="0">
                <a:ln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-Закрепить представления воспитанников об улицах города и расположенных на них зданий; </a:t>
            </a:r>
            <a:br>
              <a:rPr lang="ru-RU" sz="2000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-уточнить представления воспитанников о растительном и животном мире родного края;</a:t>
            </a:r>
            <a:br>
              <a:rPr lang="ru-RU" sz="2000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-уточнить представления воспитанников о народах, проживающих в родном городе;</a:t>
            </a:r>
            <a:br>
              <a:rPr lang="ru-RU" sz="2000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-обогащать словарный запас детей названиями улиц и достопримечательностями города. развивать связную монологическую речь; </a:t>
            </a:r>
            <a:br>
              <a:rPr lang="ru-RU" sz="2000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cap="none" dirty="0">
                <a:ln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-воспитывать любовь и уважение к родному городу.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879AC0-87D9-4011-87CF-4D8A1682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1656184"/>
          </a:xfrm>
          <a:solidFill>
            <a:schemeClr val="tx1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начинает формироваться чувство патриотизма: любовь  к Родине, ответственность за неё, желание беречь и умножать богатства. Любовь к Отчизне начинается с любви к своей малой родине – месту, где родился человек. Знакомясь с родным городом, его достопримечательностями, ребенок учится осознавать себя живущим в определенный временной период и в то же время приобщается к богатствам национальной и мировой культуры. Успешность в формировании у дошкольников чувства патриотизма при знакомстве с родным краем станет более возможной при  активном взаимодействии с окружающим миром  через  игру, предметную деятельность, общение.</a:t>
            </a:r>
          </a:p>
        </p:txBody>
      </p:sp>
    </p:spTree>
    <p:extLst>
      <p:ext uri="{BB962C8B-B14F-4D97-AF65-F5344CB8AC3E}">
        <p14:creationId xmlns:p14="http://schemas.microsoft.com/office/powerpoint/2010/main" val="912878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5DCB97-A2F4-4F9C-91CB-3E2BE7AF2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480720"/>
          </a:xfrm>
          <a:solidFill>
            <a:schemeClr val="tx1">
              <a:lumMod val="95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игрового материала: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Игровое поле оформлено в виде   вращающего диска , разделённого на цветные сектора   с направляющей стрелкой , фишки таких же цветов, картинный материал по вариантам игры,  в соответствии    решению поставленных задач  и  с учётом возрастных и психологических особенностей детей.1 вариант -картинки с достопримечательностями и символикой города. 2 вариант-картинки животного и растительного мира города Орска.3 вариант-картинки с изображением народов, живущих в родном городе и их традиции. Поощряющие фишки  (для  игроков за правильный и полный ответ)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игроков от 3 -  6 человек.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 садятся вокруг за столом. По цветным секторам разложены картинки в зависимости от вариантов игры и психологических особенностей у детей. Дети по желанию берут цветные кружочки (фишки) . Воспитатель или ребёнок начинает по очереди вращать круг. Стрелка- указатель, расположенная вне круга, определяет цвет сектора и ребёнка, у которого данный цвет фишки, он и начинает вариативность по началу игры. </a:t>
            </a:r>
          </a:p>
          <a:p>
            <a:r>
              <a:rPr lang="ru-RU" sz="2400" dirty="0"/>
              <a:t>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Варианты:</a:t>
            </a:r>
          </a:p>
          <a:p>
            <a:pPr>
              <a:lnSpc>
                <a:spcPct val="110000"/>
              </a:lnSpc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1.Цель: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воспитанников о символике, об  улицах города и расположенных на них зданий; 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На цветных секторах расположены картинки с изображением достопримечательностей и символики города, Ребёнок ,у которого после вращения диска совпал цвет фишки по цвету сектора ,начинает рассказывать по выпавшей на картинке изображению (памятник, здание, символ и т.д.) При этом педагог помогает по вопросам ребёнку.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Цель: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уточнить представления воспитанников о растительном и животном мире родного края;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цветных секторах расположены картинки с изображением животного и растительного мира города, Ребёнок ,у которого после вращения диска совпал цвет фишки по цвету сектора ,начинает рассказывать по выпавшей на картинке изображению ( животное, растение и т.д.) При этом педагог помогает по вопросам ребёнку.</a:t>
            </a:r>
          </a:p>
          <a:p>
            <a:pPr>
              <a:lnSpc>
                <a:spcPct val="120000"/>
              </a:lnSpc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3.Цель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:уточнить представления воспитанников о народах, проживающих в родном городе;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цветных секторах расположены картинки с изображением народов города, Ребёнок ,у которого после вращения диска совпал цвет фишки по цвету сектора ,начинает рассказывать по выпавшей на картинке изображению ( костюм, традиции, национальные блюда и т.д.) При этом педагог помогает по вопросам ребёнку.</a:t>
            </a:r>
          </a:p>
          <a:p>
            <a:pPr marL="457200" indent="-457200">
              <a:lnSpc>
                <a:spcPct val="170000"/>
              </a:lnSpc>
              <a:buAutoNum type="arabicPeriod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70000"/>
              </a:lnSpc>
              <a:buAutoNum type="arabicPeriod"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18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04DFB26-A1F8-47F0-8A71-E1E46A7C5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88640"/>
            <a:ext cx="8640960" cy="1800200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Вариант игры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Закрепить представления воспитанников о символике, об  улицах города и расположенных на них зданий.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цветных секторах расположены картинки с изображением достопримечательностей и символики города, Ребёнок ,у которого после вращения диска совпал цвет фишки по цвету сектора ,начинает рассказывать по выпавшей на картинке изображению (памятник, здание, символ и т.д.) При этом педагог помогает по вопросам ребёнку.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492CD3-7783-42F3-AEF2-27901E519C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3307296" cy="440972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639CF9-ECA3-4748-868B-031A7374B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327834" cy="443711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150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E2835C68-6595-4714-B148-29A32A8FA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1584176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Вариант игры</a:t>
            </a:r>
          </a:p>
          <a:p>
            <a:pPr marL="0" indent="0">
              <a:buNone/>
            </a:pPr>
            <a:r>
              <a:rPr lang="ru-RU" sz="5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уточнить представления воспитанников о растительном и животном мире родного края;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цветных секторах расположены картинки с изображением животного и растительного мира города, Ребёнок ,у которого после вращения диска совпал цвет фишки по цвету сектора ,начинает рассказывать по выпавшей на картинке изображению (животные, растения и т.д.) </a:t>
            </a:r>
            <a:endParaRPr lang="ru-RU" sz="19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0E3A99-69FE-44C3-B0F8-B4B8932098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2"/>
            <a:ext cx="3507854" cy="4677139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1FA5D3-6402-40A9-AD09-56F73DEF7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6832"/>
            <a:ext cx="3456384" cy="465312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83179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2B9A805-0CEC-467C-A691-D507418D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1728192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Вариант игры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уточнить представления воспитанников о народах, проживающих в родном городе.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цветных секторах расположены картинки с изображением народов города, Ребёнок ,у которого после вращения диска совпал цвет фишки по цвету сектора ,начинает рассказывать по выпавшей на картинке изображению ( костюмы, традиции, национальные блюда и т.д.) При этом педагог помогает по вопросам ребёнку.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97F543-4294-4262-AAD3-F096619C1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592" y="1988840"/>
            <a:ext cx="3460698" cy="461426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8E54DF-CDC1-4F9E-8F3A-4D58ACCAB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435846" cy="4581128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956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D4094DAE-8743-45F1-BEC6-1157B64A9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60648"/>
            <a:ext cx="8215064" cy="5688632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6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в виде дидактической игры «» с опорой на разнообразные варианты заданий   с детьми,  позволяет: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Приобщить детей  к истокам региональной культуры, через ознакомление детей с достопримечательностями  родного города, животного и растительного мира.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Прививать интерес к традициям, узнавать и отличать различные здания и памятники.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патриотические чувства, приобщать к культурному наследию родного края; формировать чувство гордости за свой родной край. 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рекомендации:</a:t>
            </a:r>
            <a:endParaRPr lang="ru-RU" sz="6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«Хочу всё знать»  используется в перспективе: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1.Знакомство  с   видами  Промысла Уральских мастеров.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Использование дидактического пособия во всех возрастных группах, меняя  предметы и виды по ознакомлению с достопримечательностями родного города .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3.Игра предполагает решению различных задач: развитие ,  закрепление,  сравнение,  обучение, развитию речи  и т д.).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45301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274</TotalTime>
  <Words>591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Times New Roman</vt:lpstr>
      <vt:lpstr>Wingdings 3</vt:lpstr>
      <vt:lpstr>Сектор</vt:lpstr>
      <vt:lpstr>Учитель-логопед : Водопьянова Светлана Викторовна</vt:lpstr>
      <vt:lpstr>Цель: обобщить знания детей о родном городе, в котором они живут, с его особенностями и достопримечательностями. Задачи: -Закрепить представления воспитанников об улицах города и расположенных на них зданий;  -уточнить представления воспитанников о растительном и животном мире родного края; -уточнить представления воспитанников о народах, проживающих в родном городе; -обогащать словарный запас детей названиями улиц и достопримечательностями города. развивать связную монологическую речь;  -воспитывать любовь и уважение к родному городу.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1</cp:lastModifiedBy>
  <cp:revision>23</cp:revision>
  <dcterms:created xsi:type="dcterms:W3CDTF">2016-01-27T16:56:27Z</dcterms:created>
  <dcterms:modified xsi:type="dcterms:W3CDTF">2022-02-11T17:25:17Z</dcterms:modified>
</cp:coreProperties>
</file>