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588798-F080-FD54-9531-E1753998B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359B473-78B1-A48D-D50D-65E342F34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C17591-D26F-8DD7-344B-777DB81C1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A02A9-E450-466E-AD7C-4234EE3AE7B7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4E0C168-CA5F-146A-2C66-7B3FE520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62C7B58-713A-5203-9A5D-E8008F85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633-9168-42F7-8E03-F6AB16EDC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055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04C174-ADAD-4829-9EF4-01466F9BA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B494210-A098-53C6-30EF-4290AA5C7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7856A2E-9FC7-0B73-924A-18860AC28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A02A9-E450-466E-AD7C-4234EE3AE7B7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F817264-D577-C002-1E5C-BD5F4B1D0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CD87FAB-B4A8-1D86-CA43-E608A4AB6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633-9168-42F7-8E03-F6AB16EDC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134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A038478-D629-A376-D7B6-9EB6E717F3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9D7FBDA-DEB9-4CB5-DCE2-B37EC9E87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1D8FD26-EAB2-E92A-1ACF-85A4669E4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A02A9-E450-466E-AD7C-4234EE3AE7B7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4B995A-069A-AC7F-E9DB-A571415D7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F8DBBEF-FA5F-F9B1-CEE6-C61231DA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633-9168-42F7-8E03-F6AB16EDC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284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959942-5798-D186-F7CB-A2ECB0D25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D557B4-900B-E5E3-A70D-AB873FF77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8864D6-79CA-9630-BEF5-83037FD85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A02A9-E450-466E-AD7C-4234EE3AE7B7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85E892-7286-882F-76C9-85B900D8B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58AE44-2225-B44A-F692-97344007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633-9168-42F7-8E03-F6AB16EDC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615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BE3010-AB63-0645-1B36-5B67CE2A4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BD36CEE-AF51-EF4D-1F48-629D4DAEF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AF88D8-F30C-2C39-83BB-BCBC7ACD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A02A9-E450-466E-AD7C-4234EE3AE7B7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5CEF335-2678-DFA7-2D36-BF13CE61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BA5C57E-C837-CB48-C1BE-11B1B6C3C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633-9168-42F7-8E03-F6AB16EDC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19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C2B818-4746-40F9-9BC8-920143BC5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0636FFA-7966-F085-3E1B-9123FA00B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8DAD7D5-1D1B-AEC8-1027-11494E6FF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A00A5F2-1152-E571-987E-09C9CDBFC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A02A9-E450-466E-AD7C-4234EE3AE7B7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1115624-D57D-AAC3-6ADA-96C588A1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4472A74-58EB-53C4-953F-037BCF92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633-9168-42F7-8E03-F6AB16EDC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34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3B703E-F661-640C-002B-A80A89154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B873247-8ADE-EB4C-DEF8-BE0F4B7EF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3066FC3-A499-BB49-08BE-086D7E4C3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07ABDC6-5DA1-7A73-B352-34188DD11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FD1B261-AD81-36A0-A02A-8D6490B8E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0C7404F-C97D-F1FB-D529-B8E2F1E8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A02A9-E450-466E-AD7C-4234EE3AE7B7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E08A485-E9FE-AC43-B4A3-8E7BEB05C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23B21C0-A15C-80EF-EDE9-B557AF635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633-9168-42F7-8E03-F6AB16EDC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765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A295C4-F5F7-4514-D233-2529F4BAF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2A01BB2-6FC1-7FD1-0E88-FA81FFA48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A02A9-E450-466E-AD7C-4234EE3AE7B7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48D95E9-1B5D-810B-06F9-FBE359CD3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E639841-DDC8-5101-8691-F6F7FCF9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633-9168-42F7-8E03-F6AB16EDC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03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55BF73D-F81C-756D-E319-9ABEBBF4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A02A9-E450-466E-AD7C-4234EE3AE7B7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118BA17-55CB-4034-91C3-7AC55F8C4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197E133-6D07-6E0C-BA37-BCD273B9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633-9168-42F7-8E03-F6AB16EDC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8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5FB3F9-44D0-348A-7DE2-5467018BF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F0617A1-3C05-8514-483F-3C8EC4EFD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E6F7BA6-6EEC-934B-3F15-7389F9781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C4E6ACC-022E-2444-2C15-F02681956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A02A9-E450-466E-AD7C-4234EE3AE7B7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BD45DC0-4AB1-67C9-0647-7192AC1F6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A5F0B8C-6CA6-5534-BE5B-BD689D77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633-9168-42F7-8E03-F6AB16EDC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183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2EDEF3-C86F-E260-6388-097459C70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3145D44-BB49-BCCA-F3D0-4FA700B5B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4643E4C-D1C8-7919-C972-965E0CA1A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64F16EC-5C43-5DBE-25AE-EEEF12997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A02A9-E450-466E-AD7C-4234EE3AE7B7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F8C613E-2F7F-D159-95D9-081468688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68EA2A7-B853-8C53-4511-B805D0505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7633-9168-42F7-8E03-F6AB16EDC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69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862BB0-ECB1-6E51-CF58-A818FB71F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585FBA5-9EB1-047C-DCE0-352793BE3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5A377A-58ED-C750-62E9-DE4076E4E1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A02A9-E450-466E-AD7C-4234EE3AE7B7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C15202D-3E82-1F67-9CD8-66970D997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A7A30FF-6877-56EE-3225-54F5C165E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67633-9168-42F7-8E03-F6AB16EDC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.jpg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5.wdp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microsoft.com/office/2007/relationships/hdphoto" Target="../media/hdphoto7.wdp"/><Relationship Id="rId4" Type="http://schemas.openxmlformats.org/officeDocument/2006/relationships/image" Target="../media/image1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8.wdp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microsoft.com/office/2007/relationships/hdphoto" Target="../media/hdphoto10.wdp"/><Relationship Id="rId4" Type="http://schemas.openxmlformats.org/officeDocument/2006/relationships/image" Target="../media/image1.jp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11.wdp"/><Relationship Id="rId11" Type="http://schemas.microsoft.com/office/2007/relationships/hdphoto" Target="../media/hdphoto13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.jpg"/><Relationship Id="rId9" Type="http://schemas.microsoft.com/office/2007/relationships/hdphoto" Target="../media/hdphoto12.wdp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5.wdp"/><Relationship Id="rId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CC01409-2137-F123-C0CC-FD52252B0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EAECEDE3-DD5B-DFCD-2ACC-04A3FEC11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338" y="924339"/>
            <a:ext cx="9286461" cy="2007704"/>
          </a:xfrm>
        </p:spPr>
        <p:txBody>
          <a:bodyPr>
            <a:normAutofit fontScale="90000"/>
          </a:bodyPr>
          <a:lstStyle/>
          <a:p>
            <a:pPr algn="ctr">
              <a:spcBef>
                <a:spcPts val="750"/>
              </a:spcBef>
              <a:spcAft>
                <a:spcPts val="2250"/>
              </a:spcAft>
            </a:pPr>
            <a:r>
              <a:rPr lang="ru-RU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/>
            </a:r>
            <a:br>
              <a:rPr lang="ru-RU" b="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</a:br>
            <a:r>
              <a:rPr lang="ru-RU" b="1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Интерактивная игра 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для дошкольников </a:t>
            </a:r>
            <a:r>
              <a:rPr lang="ru-RU" b="1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«Что ты знаешь о великой отечественной войне?»</a:t>
            </a:r>
            <a:r>
              <a:rPr lang="ru-RU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</a:br>
            <a:endParaRPr lang="ru-RU" b="1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735B1C09-FA9F-5CAF-2CF9-D4A3ECD6C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6844" y="4666422"/>
            <a:ext cx="4207566" cy="67089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C00000"/>
                </a:solidFill>
              </a:rPr>
              <a:t>Разработала: Фирсова Л.Д. воспитатель первой квалификационной категории</a:t>
            </a:r>
          </a:p>
        </p:txBody>
      </p:sp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0E2F5EAD-90AB-CDDF-ABCC-B8C99F0CB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9975" y="54462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7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DB171C9-C628-0284-5494-6D65512B8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46843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9C19460-3224-1F4F-EC38-AC7B69B04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1444" y="675862"/>
            <a:ext cx="9144000" cy="1451112"/>
          </a:xfrm>
        </p:spPr>
        <p:txBody>
          <a:bodyPr>
            <a:normAutofit/>
          </a:bodyPr>
          <a:lstStyle/>
          <a:p>
            <a:pPr algn="ctr"/>
            <a:r>
              <a:rPr lang="ru-RU" sz="3200" b="1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Цель: </a:t>
            </a:r>
            <a:r>
              <a:rPr lang="ru-RU" sz="3200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формирование у детей дошкольного возраста патриотических чувств, воспитания любви и уважения к Родине.</a:t>
            </a:r>
            <a:endParaRPr lang="ru-RU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D0453A0D-B390-A38C-6FFA-37A1C4B22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1114" y="5008024"/>
            <a:ext cx="9392478" cy="1032735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Правила игры: </a:t>
            </a:r>
            <a:r>
              <a:rPr lang="ru-RU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выбери наиболее правильный, по твоему мнению ответ, и нажми на него.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5964C54-D37B-8043-26ED-09C9F9AD82AF}"/>
              </a:ext>
            </a:extLst>
          </p:cNvPr>
          <p:cNvSpPr txBox="1"/>
          <p:nvPr/>
        </p:nvSpPr>
        <p:spPr>
          <a:xfrm>
            <a:off x="1451114" y="2136338"/>
            <a:ext cx="100584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Задачи данной интерактивной игры: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• развивать у детей интерес к играм через ИКТ;</a:t>
            </a:r>
            <a:r>
              <a:rPr lang="ru-RU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• активизация словарного запаса;</a:t>
            </a:r>
            <a:r>
              <a:rPr lang="ru-RU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• развивать мышление и воображение.</a:t>
            </a:r>
            <a:r>
              <a:rPr lang="ru-RU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• содействие эффективному формированию знаний дошкольников посредством представления материала в визуализированной, интересной и максимально понятной для детей форме;</a:t>
            </a:r>
            <a:r>
              <a:rPr lang="ru-RU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• самостоятельный поиск детьми путей и вариантов решения поставленной задачи  </a:t>
            </a:r>
            <a:endParaRPr lang="ru-RU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C1877A5E-61D7-6586-1135-591B8E449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4081" y="5694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5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93E9549-7EEC-7E18-E4D2-883231B82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C55C831D-F754-C50B-80FF-75F85E048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990" y="655983"/>
            <a:ext cx="9882809" cy="103470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Найди эмблему музея «Воинской славы»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8286561-C5C6-E5E3-C18C-9BABCA3D2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572" t="8121" r="8322" b="12590"/>
          <a:stretch/>
        </p:blipFill>
        <p:spPr>
          <a:xfrm>
            <a:off x="1807128" y="1501844"/>
            <a:ext cx="3031926" cy="15196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562A72F-01FB-2393-0653-6508D8600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5073" t="15653" r="15580" b="19290"/>
          <a:stretch/>
        </p:blipFill>
        <p:spPr>
          <a:xfrm>
            <a:off x="7383288" y="3899576"/>
            <a:ext cx="2681772" cy="18868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157827F-3554-3F9E-D38D-E90FFBDE1C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2966" y="1652899"/>
            <a:ext cx="1747630" cy="17476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4C8517A-30C6-E740-F100-2B885DA044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946" t="9566" r="8540" b="8115"/>
          <a:stretch/>
        </p:blipFill>
        <p:spPr>
          <a:xfrm>
            <a:off x="5364394" y="1949343"/>
            <a:ext cx="2770988" cy="21443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1D8EA94-8022-F505-6797-1B02A17202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068" t="9445" r="7367" b="6547"/>
          <a:stretch/>
        </p:blipFill>
        <p:spPr>
          <a:xfrm>
            <a:off x="2531825" y="3966147"/>
            <a:ext cx="2319638" cy="2144306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8107E9C1-BD86-EE8A-946A-E696CA520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120" y="53561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1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B49AFFA-2A8D-F9B9-D75D-7DB726CD2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7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BFF7AC-B43E-93BA-CFA6-2F1D3F5F323C}"/>
              </a:ext>
            </a:extLst>
          </p:cNvPr>
          <p:cNvSpPr txBox="1"/>
          <p:nvPr/>
        </p:nvSpPr>
        <p:spPr>
          <a:xfrm>
            <a:off x="1669774" y="789369"/>
            <a:ext cx="97999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Какого числа в мае, мы отмечаем День Победы?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D8D93E4-DD47-45BD-6844-BA4EB2B56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9864" y1="24798" x2="19864" y2="24798"/>
                        <a14:backgroundMark x1="19864" y1="24798" x2="19864" y2="24798"/>
                        <a14:backgroundMark x1="77959" y1="9677" x2="77959" y2="9677"/>
                        <a14:backgroundMark x1="95102" y1="14315" x2="95102" y2="14315"/>
                        <a14:backgroundMark x1="95102" y1="14315" x2="95102" y2="14315"/>
                        <a14:backgroundMark x1="79592" y1="46976" x2="79592" y2="48387"/>
                        <a14:backgroundMark x1="79728" y1="46774" x2="81361" y2="27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55" t="3534" r="31160" b="6604"/>
          <a:stretch/>
        </p:blipFill>
        <p:spPr>
          <a:xfrm>
            <a:off x="1839088" y="2514600"/>
            <a:ext cx="2057051" cy="302149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A6F612EB-6E78-A5F2-9CBA-09CB0EF2C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9817" r="30198" b="6873"/>
          <a:stretch/>
        </p:blipFill>
        <p:spPr>
          <a:xfrm>
            <a:off x="5023073" y="2634939"/>
            <a:ext cx="2249129" cy="290115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9CC6172-7C1A-5C6E-A8FF-961BC2C1D4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6" t="10698" r="32184" b="10183"/>
          <a:stretch/>
        </p:blipFill>
        <p:spPr>
          <a:xfrm>
            <a:off x="8690257" y="2634939"/>
            <a:ext cx="1980228" cy="2766319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C702C25B-60D8-2953-C692-A190470A7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4977" y="52924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9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D5E28F0-AD12-3B25-2D59-95E7343F5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0189E5-C8DB-19F4-7F00-81B307E6BB2A}"/>
              </a:ext>
            </a:extLst>
          </p:cNvPr>
          <p:cNvSpPr txBox="1"/>
          <p:nvPr/>
        </p:nvSpPr>
        <p:spPr>
          <a:xfrm>
            <a:off x="1510748" y="650219"/>
            <a:ext cx="100882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Сколько лет продолжалась Великая Отечественная война?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8989F34-CA6C-BDD2-D891-A262FE2D8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51" t="6956" r="30254" b="7391"/>
          <a:stretch/>
        </p:blipFill>
        <p:spPr>
          <a:xfrm>
            <a:off x="1885561" y="2624248"/>
            <a:ext cx="1692526" cy="28097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7613E7A-9BBE-9ED9-BA20-717E3A309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14" t="8298" r="26155" b="8298"/>
          <a:stretch/>
        </p:blipFill>
        <p:spPr>
          <a:xfrm>
            <a:off x="5051111" y="2610518"/>
            <a:ext cx="2492690" cy="26964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423C200-612F-1D76-020B-A91845A421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19275" r="38125" b="20763"/>
          <a:stretch/>
        </p:blipFill>
        <p:spPr>
          <a:xfrm>
            <a:off x="8871623" y="2522523"/>
            <a:ext cx="1992554" cy="2872409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B3F7AB7B-2512-04FB-671A-988C701DD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41879" y="5434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682A470-0031-87D0-CA4B-B2E38D544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10807FD-2D22-4225-6644-034019C59666}"/>
              </a:ext>
            </a:extLst>
          </p:cNvPr>
          <p:cNvSpPr txBox="1"/>
          <p:nvPr/>
        </p:nvSpPr>
        <p:spPr>
          <a:xfrm>
            <a:off x="1391477" y="660160"/>
            <a:ext cx="102273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Какая техника помогала нашим войскам на суше?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175BAEF-7496-F8EA-4AE6-B933A956A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51" t="9626" r="9090" b="9626"/>
          <a:stretch/>
        </p:blipFill>
        <p:spPr>
          <a:xfrm>
            <a:off x="1126304" y="1560442"/>
            <a:ext cx="3178900" cy="19679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72DE9CB-8FF5-B8DB-AD7C-D0A622913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17" y="4335503"/>
            <a:ext cx="3376859" cy="15702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2CAB37E-CBBE-CDC9-6A7F-D476BFA454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7" t="8406" r="9044" b="6710"/>
          <a:stretch/>
        </p:blipFill>
        <p:spPr>
          <a:xfrm>
            <a:off x="8499225" y="2329739"/>
            <a:ext cx="2926583" cy="19679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FA30DD5-C4F4-B128-6BB3-68E8C732A1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74" t="9237" r="19600" b="10041"/>
          <a:stretch/>
        </p:blipFill>
        <p:spPr>
          <a:xfrm>
            <a:off x="5277285" y="1936684"/>
            <a:ext cx="2455748" cy="1709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9B8F844-DC39-6D0C-4C18-63FB6A3993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131" t="21652" r="8044" b="10000"/>
          <a:stretch/>
        </p:blipFill>
        <p:spPr>
          <a:xfrm>
            <a:off x="1487263" y="3764039"/>
            <a:ext cx="3790022" cy="2345635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F8151162-BB2D-641C-2950-525587A9B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7263" y="55550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2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E730692-F980-5B2E-10D3-191AC664E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170293A9-34F7-8818-3A53-014F62350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112" y="646043"/>
            <a:ext cx="9902687" cy="104464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Чем награждали солдат за военные заслуги?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FB3EE56-5210-4F27-EEAB-65D7A4B2E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785" t="7440" r="17808" b="9082"/>
          <a:stretch/>
        </p:blipFill>
        <p:spPr>
          <a:xfrm>
            <a:off x="4645173" y="2336731"/>
            <a:ext cx="3256435" cy="28326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BF08FAD-C4E6-288F-04C6-392D22049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832" t="20870" r="14904" b="15652"/>
          <a:stretch/>
        </p:blipFill>
        <p:spPr>
          <a:xfrm>
            <a:off x="2167411" y="2336731"/>
            <a:ext cx="2335014" cy="29817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BA6BE17-C0F4-0252-2E4A-7C8275D09B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1608" y="2247278"/>
            <a:ext cx="3307650" cy="3160643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A74A601D-30D9-72B9-A105-AEE512184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34547" y="55202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FA89A5D-77D3-F89A-23C5-697787E18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7EB7BA6-CBA9-1ADF-0C39-7801C59C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26" y="616226"/>
            <a:ext cx="9823174" cy="10744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Где состоялся первый парад победы?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D62559B-8594-8DFB-44D3-0613CA5B1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618" y="3012918"/>
            <a:ext cx="2869920" cy="19142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18E792-7D6E-B234-39DB-2A7CFAEC7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113" y="3051347"/>
            <a:ext cx="3266450" cy="18373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F235D79-89BB-12D9-B7B5-62A4247E90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0626" y="3051347"/>
            <a:ext cx="2766875" cy="1837378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128B2A4B-FCD3-5BEE-88DB-15851CAB5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8490" y="52916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8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4F150C4-7A0C-BA14-2D7B-0A40DF897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905754ED-F3FB-8EDB-587A-75C5DAE19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103244"/>
            <a:ext cx="9872870" cy="105458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Молодцы ребята! Вы прекрасно справились с заданиями.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1329013-99D7-9028-8090-EFD9D5730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3218" y="2334490"/>
            <a:ext cx="4149072" cy="3867528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xmlns="" id="{FD7768E0-89B4-4CA1-0A24-0F425BC6C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5565" y="55953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1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83</Words>
  <Application>Microsoft Office PowerPoint</Application>
  <PresentationFormat>Произвольный</PresentationFormat>
  <Paragraphs>12</Paragraphs>
  <Slides>9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 Интерактивная игра для дошкольников «Что ты знаешь о великой отечественной войне?» </vt:lpstr>
      <vt:lpstr>Цель: формирование у детей дошкольного возраста патриотических чувств, воспитания любви и уважения к Родине.</vt:lpstr>
      <vt:lpstr>Найди эмблему музея «Воинской славы»</vt:lpstr>
      <vt:lpstr>Презентация PowerPoint</vt:lpstr>
      <vt:lpstr>Презентация PowerPoint</vt:lpstr>
      <vt:lpstr>Презентация PowerPoint</vt:lpstr>
      <vt:lpstr>Чем награждали солдат за военные заслуги?</vt:lpstr>
      <vt:lpstr>Где состоялся первый парад победы?</vt:lpstr>
      <vt:lpstr>Молодцы ребята! Вы прекрасно справились с заданиями.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Интерактивная игра для дошкольников «Что ты знаешь о великой отечественной войне?» </dc:title>
  <dc:creator>XE</dc:creator>
  <cp:lastModifiedBy>User</cp:lastModifiedBy>
  <cp:revision>5</cp:revision>
  <dcterms:created xsi:type="dcterms:W3CDTF">2024-11-21T15:38:59Z</dcterms:created>
  <dcterms:modified xsi:type="dcterms:W3CDTF">2024-11-28T05:22:08Z</dcterms:modified>
</cp:coreProperties>
</file>