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65" r:id="rId5"/>
    <p:sldId id="282" r:id="rId6"/>
    <p:sldId id="259" r:id="rId7"/>
    <p:sldId id="260" r:id="rId8"/>
    <p:sldId id="261" r:id="rId9"/>
    <p:sldId id="263" r:id="rId10"/>
    <p:sldId id="264" r:id="rId11"/>
    <p:sldId id="266" r:id="rId12"/>
    <p:sldId id="267" r:id="rId13"/>
    <p:sldId id="274" r:id="rId14"/>
    <p:sldId id="277" r:id="rId15"/>
    <p:sldId id="27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0BEC472A-D2EA-4160-959E-266EE0D0EF36}" type="datetimeFigureOut">
              <a:rPr lang="ru-RU" smtClean="0"/>
              <a:t>28.11.2024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E8D0D592-7870-4A97-A1DF-05FD89B5469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427984" y="2492896"/>
            <a:ext cx="3834761" cy="170216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Кукла </a:t>
            </a:r>
            <a:r>
              <a:rPr lang="ru-RU" b="1" dirty="0" err="1">
                <a:solidFill>
                  <a:schemeClr val="accent3">
                    <a:lumMod val="75000"/>
                  </a:schemeClr>
                </a:solidFill>
              </a:rPr>
              <a:t>Благополучница</a:t>
            </a:r>
            <a:r>
              <a:rPr lang="ru-RU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4365104"/>
            <a:ext cx="3655059" cy="1260629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Мастер – класс</a:t>
            </a:r>
          </a:p>
          <a:p>
            <a:pPr algn="ctr"/>
            <a:r>
              <a:rPr lang="ru-RU" dirty="0">
                <a:solidFill>
                  <a:schemeClr val="accent3">
                    <a:lumMod val="75000"/>
                  </a:schemeClr>
                </a:solidFill>
              </a:rPr>
              <a:t>Воспитатель Антоненко И.Л.</a:t>
            </a:r>
          </a:p>
        </p:txBody>
      </p:sp>
    </p:spTree>
    <p:extLst>
      <p:ext uri="{BB962C8B-B14F-4D97-AF65-F5344CB8AC3E}">
        <p14:creationId xmlns:p14="http://schemas.microsoft.com/office/powerpoint/2010/main" val="119184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5388" y="764704"/>
            <a:ext cx="7024744" cy="1143000"/>
          </a:xfrm>
        </p:spPr>
        <p:txBody>
          <a:bodyPr>
            <a:normAutofit fontScale="90000"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приготовленную для рук, складываем несколько раз и связываем узлом по центру. </a:t>
            </a:r>
            <a:b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CB1AC0EB-D0F9-400F-B89B-774E87CD1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808" y="2324100"/>
            <a:ext cx="3528392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4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FCE576-F1EF-45CA-BABD-20EDC259E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Изготавливаем передник ,подворачивая ткань сверху. 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4D060F2-7993-4629-9BA3-B825B5D0F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2324100"/>
            <a:ext cx="3600400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F62165-8409-4BA2-8A7B-E9CF3ABB5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руки крепятся к голове (узел должен быть спереди).Кончики рук связываем той же нитью ,которой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сборили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юбку,завязываем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фартук.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E5B5A88C-B9F6-4282-A725-FEB30FD973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2420888"/>
            <a:ext cx="3888432" cy="341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98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408FDF-A8A0-4CF1-B88B-C5267C66D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Изготавливаем из ткани косынку ,одеваем на голову и завязываем узлом сзади.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xmlns="" id="{5539BE26-D569-4C7C-9C7A-4DBFE932756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71600" y="2312988"/>
            <a:ext cx="3214597" cy="3494087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4AF00015-89A5-463A-B2C7-99171008479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044480" y="2312988"/>
            <a:ext cx="3127920" cy="3494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5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F1C6EB-1889-4C06-A0C5-7EC4559EE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  и с любовью изготовленная кукла-оберег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Благополучница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принесет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вам достаток и  </a:t>
            </a:r>
            <a:r>
              <a:rPr lang="ru-RU" sz="24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убережет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 дом от различных несчастий.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9DE46957-59C8-4C62-929E-826426709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3728" y="2564904"/>
            <a:ext cx="4694947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30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A78C199-7A3E-44E7-A63D-6487DC768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628" y="980728"/>
            <a:ext cx="7024744" cy="1143000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Спасибо за внимание !</a:t>
            </a:r>
          </a:p>
        </p:txBody>
      </p:sp>
    </p:spTree>
    <p:extLst>
      <p:ext uri="{BB962C8B-B14F-4D97-AF65-F5344CB8AC3E}">
        <p14:creationId xmlns:p14="http://schemas.microsoft.com/office/powerpoint/2010/main" val="5455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574476" cy="244349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42020" y="332656"/>
            <a:ext cx="4562428" cy="5760640"/>
          </a:xfrm>
        </p:spPr>
        <p:txBody>
          <a:bodyPr>
            <a:normAutofit fontScale="92500" lnSpcReduction="10000"/>
          </a:bodyPr>
          <a:lstStyle/>
          <a:p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Благополучница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благая 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полука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(хорошая судьба, хороший случай).</a:t>
            </a: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Оберег беречь; берег суши, защищающий от ударов стихий.</a:t>
            </a: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Кукла слово образовано от древнеславянского корня «</a:t>
            </a:r>
            <a:r>
              <a:rPr lang="ru-RU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кука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Имеет несколько значений: неизвестное существо, проживающее в темноте; клубок ниток; свёрнутый пучок; поворот дороги, реки или судьбы.</a:t>
            </a:r>
          </a:p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Древний образ использовался, чтобы получить поддержку Богов и предков, особенно живительную материнскую силу.</a:t>
            </a:r>
          </a:p>
          <a:p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65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269195" cy="6201897"/>
          </a:xfrm>
        </p:spPr>
      </p:pic>
    </p:spTree>
    <p:extLst>
      <p:ext uri="{BB962C8B-B14F-4D97-AF65-F5344CB8AC3E}">
        <p14:creationId xmlns:p14="http://schemas.microsoft.com/office/powerpoint/2010/main" val="35025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764704"/>
            <a:ext cx="5049009" cy="5472608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есть у этой куколки свои исключительные особенности: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Ручки 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Благополучницы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переплетенные в узелок, чтобы не выпускать из дома благополучие</a:t>
            </a:r>
            <a:r>
              <a:rPr lang="ru-RU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Она всегда делается компактного размера. По правилам рост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Домовушки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должен превышать 10 см.</a:t>
            </a:r>
          </a:p>
          <a:p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одна характерная черта </a:t>
            </a:r>
            <a:r>
              <a:rPr lang="ru-RU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Благополучницы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незаметная внешне, это использование монетки. Традиционно при создании оберега в него прячут пятирублевую монету.</a:t>
            </a:r>
          </a:p>
          <a:p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0120"/>
            <a:ext cx="2028825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570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438285-1253-4D59-8525-9ABBFA46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648" y="476672"/>
            <a:ext cx="5976664" cy="2376264"/>
          </a:xfrm>
        </p:spPr>
        <p:txBody>
          <a:bodyPr>
            <a:normAutofit fontScale="90000"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белая для головы 10х10 см 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-Цветная ткань для юбки 23х23 см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-Нитки белые или красные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-Белая ткань для рук 20х5 см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-Вата или сухая трава для набивки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-Косынка и фартук из остатков ткани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0C29941D-4223-42CA-8388-DF3F86A8D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2979" y="2852936"/>
            <a:ext cx="3158002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92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908720"/>
            <a:ext cx="7024744" cy="1261944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Необходимо скатать шарик из кусочка ваты или соломки.</a:t>
            </a:r>
            <a:br>
              <a:rPr lang="ru-RU" sz="27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7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DC90CA0F-2539-4BFA-B7EB-3D80C4621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9752" y="2231310"/>
            <a:ext cx="3880275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9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503040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Получившийся шарик положить в центр лоскута ткани белого цвета 10 на 10 см. и обвязать нитью (получилась голова куколки).</a:t>
            </a:r>
            <a:b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2D56B985-7715-4017-8E46-CE8F43636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7784" y="2339752"/>
            <a:ext cx="3816424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квадрата ткани 23 на 23 см. вырезаем круг (можно не вырезать круг, а сразу приступить к изготовлению туловища) и кладем в центр монету, вату или сухую траву. </a:t>
            </a: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xmlns="" id="{AAC3754D-5DF7-4EC7-AB12-E725CA60F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2420888"/>
            <a:ext cx="4032448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87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Соединяем голову с туловищем, обвязываем ниткой.</a:t>
            </a:r>
            <a: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57EE6484-96F2-4642-9E37-18A1B87176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55776" y="2420888"/>
            <a:ext cx="3816424" cy="35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6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156</TotalTime>
  <Words>165</Words>
  <Application>Microsoft Office PowerPoint</Application>
  <PresentationFormat>Экран (4:3)</PresentationFormat>
  <Paragraphs>23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Остин</vt:lpstr>
      <vt:lpstr>Кукла Благополучница </vt:lpstr>
      <vt:lpstr>Презентация PowerPoint</vt:lpstr>
      <vt:lpstr>Презентация PowerPoint</vt:lpstr>
      <vt:lpstr>Презентация PowerPoint</vt:lpstr>
      <vt:lpstr>-Ткань белая для головы 10х10 см  -Цветная ткань для юбки 23х23 см -Нитки белые или красные -Белая ткань для рук 20х5 см -Вата или сухая трава для набивки -Косынка и фартук из остатков ткани </vt:lpstr>
      <vt:lpstr>    1. Необходимо скатать шарик из кусочка ваты или соломки. </vt:lpstr>
      <vt:lpstr>Получившийся шарик положить в центр лоскута ткани белого цвета 10 на 10 см. и обвязать нитью (получилась голова куколки). </vt:lpstr>
      <vt:lpstr>Из квадрата ткани 23 на 23 см. вырезаем круг (можно не вырезать круг, а сразу приступить к изготовлению туловища) и кладем в центр монету, вату или сухую траву. </vt:lpstr>
      <vt:lpstr>Соединяем голову с туловищем, обвязываем ниткой. </vt:lpstr>
      <vt:lpstr>Ткань приготовленную для рук, складываем несколько раз и связываем узлом по центру.  </vt:lpstr>
      <vt:lpstr>Изготавливаем передник ,подворачивая ткань сверху.  </vt:lpstr>
      <vt:lpstr>Затем руки крепятся к голове (узел должен быть спереди).Кончики рук связываем той же нитью ,которой сборили юбку,завязываем фартук.</vt:lpstr>
      <vt:lpstr>Изготавливаем из ткани косынку ,одеваем на голову и завязываем узлом сзади.</vt:lpstr>
      <vt:lpstr>Тщательно   и с любовью изготовленная кукла-оберег Благополучница  принесет вам достаток и  убережет ваш дом от различных несчастий.</vt:lpstr>
      <vt:lpstr>   Спасибо за внимание !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Кукла Благополучница</dc:title>
  <dc:creator>39DS</dc:creator>
  <cp:lastModifiedBy>User</cp:lastModifiedBy>
  <cp:revision>6</cp:revision>
  <dcterms:created xsi:type="dcterms:W3CDTF">2024-11-25T08:15:31Z</dcterms:created>
  <dcterms:modified xsi:type="dcterms:W3CDTF">2024-11-28T05:08:46Z</dcterms:modified>
</cp:coreProperties>
</file>