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67" r:id="rId4"/>
    <p:sldId id="269" r:id="rId5"/>
    <p:sldId id="270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61" r:id="rId14"/>
    <p:sldId id="277" r:id="rId15"/>
    <p:sldId id="278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6E"/>
    <a:srgbClr val="C0D597"/>
    <a:srgbClr val="2B100F"/>
    <a:srgbClr val="00CC00"/>
    <a:srgbClr val="2E0000"/>
    <a:srgbClr val="002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52392-EE99-4EBF-8521-2CD5BF7CD234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EB47-266C-4E2C-B05A-4476B9231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131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6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323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33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5199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41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21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89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3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42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30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35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79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12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27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56D8-7FE1-4E34-AF7A-479BFA2C7FC9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F1A650-73C9-49ED-8CD5-DB7AD356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94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2.aniimg.com/upload/20170619/818/Z/J/r/ZJrG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82" r="7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868144" y="5373216"/>
            <a:ext cx="34563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Разработала: воспитатель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Дронова Н.Г.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		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2245" y="1556792"/>
            <a:ext cx="6561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002A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родной город 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002A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Орск</a:t>
            </a:r>
            <a:endParaRPr lang="ru-RU" sz="5400" b="1" cap="none" spc="0" dirty="0">
              <a:ln w="12700">
                <a:solidFill>
                  <a:srgbClr val="002A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54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E0000"/>
                </a:solidFill>
              </a:rPr>
              <a:t>Муниципальное  дошкольное образовательное автономное учреждение «Детский сад №48 «Гномик»г.Орска».</a:t>
            </a:r>
            <a:endParaRPr lang="ru-RU" sz="2000" dirty="0">
              <a:solidFill>
                <a:srgbClr val="2E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2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.bp.blogspot.com/-acx76ajay6c/UnVn9Gtgr2I/AAAAAAAAExE/EhbngfKdFag/s640/SAM_1736.JPG">
            <a:extLst>
              <a:ext uri="{FF2B5EF4-FFF2-40B4-BE49-F238E27FC236}">
                <a16:creationId xmlns:a16="http://schemas.microsoft.com/office/drawing/2014/main" xmlns="" id="{9B106230-6E85-4A7E-8D3F-E0E85EAB9DE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90" t="15069" r="11191" b="3160"/>
          <a:stretch/>
        </p:blipFill>
        <p:spPr bwMode="auto">
          <a:xfrm>
            <a:off x="323528" y="836712"/>
            <a:ext cx="7043982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k-gorizont.ru/news/pic-33_40.jpg">
            <a:extLst>
              <a:ext uri="{FF2B5EF4-FFF2-40B4-BE49-F238E27FC236}">
                <a16:creationId xmlns:a16="http://schemas.microsoft.com/office/drawing/2014/main" xmlns="" id="{7363DF27-E2A7-42C9-B5E1-A1D6B76C439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703" r="4809" b="11161"/>
          <a:stretch/>
        </p:blipFill>
        <p:spPr bwMode="auto">
          <a:xfrm>
            <a:off x="539552" y="548680"/>
            <a:ext cx="7130752" cy="535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0E579763-A711-4AD3-A05C-E3C9FC504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760093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coo.net/human/SZ_206_Entironment_03_city_Photo_manipulation/wallpapers/1920x1200/Photo%20manipulation%20of%2003_Sky%20City%20029_City_in_Fu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6" r="8747" b="10834"/>
          <a:stretch/>
        </p:blipFill>
        <p:spPr bwMode="auto">
          <a:xfrm>
            <a:off x="0" y="-23875"/>
            <a:ext cx="9144000" cy="6881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лад\Desktop\2020год\Орск\рев2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687432" cy="622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9050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09600"/>
            <a:ext cx="5337640" cy="947192"/>
          </a:xfrm>
        </p:spPr>
        <p:txBody>
          <a:bodyPr/>
          <a:lstStyle/>
          <a:p>
            <a:r>
              <a:rPr lang="ru-RU" dirty="0" smtClean="0"/>
              <a:t>Строим наш город</a:t>
            </a:r>
            <a:endParaRPr lang="ru-RU" dirty="0"/>
          </a:p>
        </p:txBody>
      </p:sp>
      <p:pic>
        <p:nvPicPr>
          <p:cNvPr id="4" name="Picture 2" descr="C:\Users\Влад\Desktop\102098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1894"/>
            <a:ext cx="6192688" cy="468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09600"/>
            <a:ext cx="5409648" cy="803176"/>
          </a:xfrm>
        </p:spPr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4" name="Picture 2" descr="C:\Users\Влад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3744416" cy="2808312"/>
          </a:xfrm>
          <a:prstGeom prst="rect">
            <a:avLst/>
          </a:prstGeom>
          <a:noFill/>
        </p:spPr>
      </p:pic>
      <p:pic>
        <p:nvPicPr>
          <p:cNvPr id="6" name="Picture 4" descr="C:\Users\Влад\Desktop\вектор-ома-кирпича-90855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438400" cy="2438400"/>
          </a:xfrm>
          <a:prstGeom prst="rect">
            <a:avLst/>
          </a:prstGeom>
          <a:noFill/>
        </p:spPr>
      </p:pic>
      <p:pic>
        <p:nvPicPr>
          <p:cNvPr id="7" name="Picture 4" descr="C:\Users\Влад\Desktop\вектор-ома-кирпича-90855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t.depositphotos.com/1347263/4589/v/950/depositphotos_45897433-stock-illustration-frame-with-decorative-colorful-hou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-37621"/>
            <a:ext cx="9142306" cy="6895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132856"/>
            <a:ext cx="4896544" cy="2880320"/>
          </a:xfrm>
          <a:prstGeom prst="rect">
            <a:avLst/>
          </a:prstGeom>
          <a:solidFill>
            <a:srgbClr val="A6D86E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1768" y="2160421"/>
            <a:ext cx="52004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rgbClr val="2E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000" b="1" dirty="0" smtClean="0">
                <a:ln w="12700">
                  <a:solidFill>
                    <a:srgbClr val="2E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8000" b="1" cap="none" spc="0" dirty="0" smtClean="0">
                <a:ln w="12700">
                  <a:solidFill>
                    <a:srgbClr val="2E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 внимание!</a:t>
            </a:r>
            <a:endParaRPr lang="ru-RU" sz="8000" b="1" cap="none" spc="0" dirty="0">
              <a:ln w="12700">
                <a:solidFill>
                  <a:srgbClr val="2E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664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 descr="C:\Users\Влад\Desktop\sddefault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29401" cy="6247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303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544616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Лунтик</a:t>
            </a:r>
            <a:r>
              <a:rPr lang="ru-RU" dirty="0" smtClean="0"/>
              <a:t> </a:t>
            </a:r>
            <a:r>
              <a:rPr lang="ru-RU" dirty="0" smtClean="0"/>
              <a:t>прилетел с луны</a:t>
            </a:r>
            <a:endParaRPr lang="ru-RU" dirty="0"/>
          </a:p>
        </p:txBody>
      </p:sp>
      <p:pic>
        <p:nvPicPr>
          <p:cNvPr id="4" name="Picture 3" descr="C:\Users\Влад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80728"/>
            <a:ext cx="789219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64704"/>
            <a:ext cx="7488832" cy="494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7658360" cy="510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\Desktop\219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92696"/>
            <a:ext cx="7479505" cy="5609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05772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Гимнастика для глаз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0"/>
            <a:ext cx="7992888" cy="5204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96952"/>
            <a:ext cx="2371550" cy="158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72279 -0.0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79 -0.00764 L -0.725 0.8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 0.80208 L 0.02396 0.8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4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80602 L 1.66667E-6 -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5625 -0.009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25 -0.00949 C -0.1543 -0.00949 0.00951 0.17245 0.00951 0.39699 C 0.00951 0.62176 -0.1543 0.80417 -0.35625 0.80417 C -0.5582 0.80417 -0.72174 0.62176 -0.72174 0.39699 C -0.72174 0.17245 -0.5582 -0.00949 -0.35625 -0.00949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1\Desktop\клас часы 2\1 Орск\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228449" cy="54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Scy;&amp;pcy;&amp;acy;&amp;scy;&amp;ocy;-&amp;Pcy;&amp;rcy;&amp;iecy;&amp;ocy;&amp;bcy;&amp;rcy;&amp;acy;&amp;zhcy;&amp;iecy;&amp;ncy;&amp;scy;&amp;kcy;&amp;acy;&amp;yacy; &amp;tscy;&amp;iecy;&amp;rcy;&amp;kcy;&amp;ocy;&amp;vcy;&amp;softcy;">
            <a:extLst>
              <a:ext uri="{FF2B5EF4-FFF2-40B4-BE49-F238E27FC236}">
                <a16:creationId xmlns:a16="http://schemas.microsoft.com/office/drawing/2014/main" xmlns="" id="{F7F6E99C-8E9E-4FAA-A297-477E6BBE7A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106" t="8414" r="9708" b="5890"/>
          <a:stretch/>
        </p:blipFill>
        <p:spPr bwMode="auto">
          <a:xfrm>
            <a:off x="251520" y="620688"/>
            <a:ext cx="7344816" cy="549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1413</TotalTime>
  <Words>42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Слайд 1</vt:lpstr>
      <vt:lpstr>Слайд 2</vt:lpstr>
      <vt:lpstr>  Лунтик прилетел с луны</vt:lpstr>
      <vt:lpstr>Слайд 4</vt:lpstr>
      <vt:lpstr>Слайд 5</vt:lpstr>
      <vt:lpstr>Слайд 6</vt:lpstr>
      <vt:lpstr>  Гимнастика для глаз</vt:lpstr>
      <vt:lpstr>Слайд 8</vt:lpstr>
      <vt:lpstr>Слайд 9</vt:lpstr>
      <vt:lpstr>Слайд 10</vt:lpstr>
      <vt:lpstr>Слайд 11</vt:lpstr>
      <vt:lpstr>Слайд 12</vt:lpstr>
      <vt:lpstr>Слайд 13</vt:lpstr>
      <vt:lpstr>Строим наш город</vt:lpstr>
      <vt:lpstr>Дидактические игры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</cp:lastModifiedBy>
  <cp:revision>27</cp:revision>
  <dcterms:created xsi:type="dcterms:W3CDTF">2019-07-10T15:22:23Z</dcterms:created>
  <dcterms:modified xsi:type="dcterms:W3CDTF">2020-10-18T07:07:12Z</dcterms:modified>
</cp:coreProperties>
</file>