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0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8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43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65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901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1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90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6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0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0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1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64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8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EA4EE-7471-43BC-8F22-05C7C106198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8B75D14-72FB-423B-82F4-4161B3E7E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2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81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092530"/>
            <a:ext cx="7766936" cy="197130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«Цветные колеса»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для детей раннего возраста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10285130" cy="239746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Муниципальное общеобразовательное автономное учреждение «Средняя общеобразовательная школа №54 г. Орска» (дошкольные группы)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Воспитатель: Хлыстова О.Б.</a:t>
            </a:r>
          </a:p>
          <a:p>
            <a:pPr algn="l"/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81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137677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Цель: Развивать сенсорное восприятие.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30401"/>
            <a:ext cx="11162365" cy="471978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Задачи:</a:t>
            </a:r>
            <a:endParaRPr lang="ru-RU" sz="2000" dirty="0" smtClean="0">
              <a:blipFill>
                <a:blip r:embed="rId2"/>
                <a:tile tx="0" ty="0" sx="100000" sy="100000" flip="none" algn="tl"/>
              </a:blip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Способствовать обогащению чувственного опыта детей.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Помогать в обследовании, выделяя их цвет, форму, величину.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Побуждать включать в движение рук по предмету в процессе знакомства с ним.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Упражнять в установлении сходства и различия между предметами, имеющие одинаковые названия.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Устанавливать тождества и различия однородных предметов по одному из сенсорных признаков.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Развивать логическое мышление, воображение.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Развивать мелкую моторику.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Расширять и активизировать словарный запас детей.</a:t>
            </a:r>
          </a:p>
        </p:txBody>
      </p:sp>
    </p:spTree>
    <p:extLst>
      <p:ext uri="{BB962C8B-B14F-4D97-AF65-F5344CB8AC3E}">
        <p14:creationId xmlns:p14="http://schemas.microsoft.com/office/powerpoint/2010/main" val="1769210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81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/>
          <a:lstStyle/>
          <a:p>
            <a:r>
              <a:rPr lang="ru-RU" dirty="0" smtClean="0"/>
              <a:t>Описание 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3797"/>
            <a:ext cx="8596668" cy="4307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состоит из плоских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фигур, вырезанных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картона различных цветов (красный, желтый, зеленый, синий, оранжевый, голубой, фиолетовый, розовый), имеющие силуэт машин двух размеров (большие и маленькие), и разноцветных кругов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(колёс для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машин)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размеров.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89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81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11209866" cy="599308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Правила игры и варианты игры: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могут принимать участие от 1 до 4 игроков.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в игру ребенок может самостоятельно,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подгруппой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совместной деятельности с педагогом,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воспитателя.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вариант: Если ребенок играет один, то ему можно предложить выбрать самостоятельно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любую понравившуюся машину, либо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называет  цвет и размер машины, уточняет у ребенка размер, цвет машины. Затем педагог предлагается взять машину такого же цвета, но другого размера, уточняет какого размера и цвета новая машинка, попросить малыша обвести силуэт плоскостной фигуры пальчиком, затем ребенок должен подобрать к каждой машине колеса по размеру и цвету.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ой вариант: Если дети играют в подгруппе, то воспитатель предлагает каждому ребенку взять машину по выбору или сам называет цвет для каждого ребенка. В подгруппе дети так же проигрывают с воспитателем действия.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Игру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усложнить: например, ребенку можно из 4 цветов выбрать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 (синюю, зеленую) машину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машину, малыш должен понять, размышляя логически, что эта желтая, маленькая машина. Подобрать к ней колеса по размеру или цвету, который подходит по описанию, либо воспитатель уточняет, например колеса маленькие зеленого цвета.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же, если малыш хорошо знает основные цвета или в игре хотят играть больше малышей, а воспитатель не ставит задачи на закрепление цвета, то в игру можно добавить машинки и других цветов, при этом воспитатель называет цвета, но не требует от детей называние цветов.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92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81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09" y="126124"/>
            <a:ext cx="5427022" cy="4410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9" y="126124"/>
            <a:ext cx="11000612" cy="65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81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r="-18287"/>
          <a:stretch/>
        </p:blipFill>
        <p:spPr>
          <a:xfrm>
            <a:off x="926026" y="565394"/>
            <a:ext cx="5320396" cy="3733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996" b="1"/>
          <a:stretch/>
        </p:blipFill>
        <p:spPr>
          <a:xfrm>
            <a:off x="5973288" y="2303814"/>
            <a:ext cx="5890161" cy="3538848"/>
          </a:xfrm>
          <a:prstGeom prst="rect">
            <a:avLst/>
          </a:prstGeom>
          <a:ln>
            <a:solidFill>
              <a:srgbClr val="494D58"/>
            </a:solidFill>
          </a:ln>
        </p:spPr>
      </p:pic>
    </p:spTree>
    <p:extLst>
      <p:ext uri="{BB962C8B-B14F-4D97-AF65-F5344CB8AC3E}">
        <p14:creationId xmlns:p14="http://schemas.microsoft.com/office/powerpoint/2010/main" val="200245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312</TotalTime>
  <Words>167</Words>
  <Application>Microsoft Office PowerPoint</Application>
  <PresentationFormat>Произвольный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«Цветные колеса»  дидактическая игра для детей раннего возраста </vt:lpstr>
      <vt:lpstr>Цель: Развивать сенсорное восприятие.</vt:lpstr>
      <vt:lpstr>Описание игры:</vt:lpstr>
      <vt:lpstr>Правила игры и варианты игры: В игре могут принимать участие от 1 до 4 игроков.  Играть в игру ребенок может самостоятельно, подгруппой и в совместной деятельности с педагогом, выполняя задания воспитателя.  1 – ый вариант: Если ребенок играет один, то ему можно предложить выбрать самостоятельно любую понравившуюся машину, либо воспитатель называет  цвет и размер машины, уточняет у ребенка размер, цвет машины. Затем педагог предлагается взять машину такого же цвета, но другого размера, уточняет какого размера и цвета новая машинка, попросить малыша обвести силуэт плоскостной фигуры пальчиком, затем ребенок должен подобрать к каждой машине колеса по размеру и цвету.  2 – ой вариант: Если дети играют в подгруппе, то воспитатель предлагает каждому ребенку взять машину по выбору или сам называет цвет для каждого ребенка. В подгруппе дети так же проигрывают с воспитателем действия. 3 – ий вариант: Игру можно усложнить: например, ребенку можно из 4 цветов выбрать НЕ красную (синюю, зеленую) машину НЕ большую машину, малыш должен понять, размышляя логически, что эта желтая, маленькая машина. Подобрать к ней колеса по размеру или цвету, который подходит по описанию, либо воспитатель уточняет, например колеса маленькие зеленого цвета. Так же, если малыш хорошо знает основные цвета или в игре хотят играть больше малышей, а воспитатель не ставит задачи на закрепление цвета, то в игру можно добавить машинки и других цветов, при этом воспитатель называет цвета, но не требует от детей называние цветов.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Цветные колеса</dc:title>
  <dc:creator>Future</dc:creator>
  <cp:lastModifiedBy>DEXP</cp:lastModifiedBy>
  <cp:revision>20</cp:revision>
  <dcterms:created xsi:type="dcterms:W3CDTF">2021-03-21T07:18:40Z</dcterms:created>
  <dcterms:modified xsi:type="dcterms:W3CDTF">2021-03-22T03:06:12Z</dcterms:modified>
</cp:coreProperties>
</file>