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76" r:id="rId5"/>
    <p:sldId id="270" r:id="rId6"/>
    <p:sldId id="275" r:id="rId7"/>
    <p:sldId id="273" r:id="rId8"/>
    <p:sldId id="257" r:id="rId9"/>
    <p:sldId id="274" r:id="rId10"/>
    <p:sldId id="268" r:id="rId11"/>
    <p:sldId id="265" r:id="rId12"/>
    <p:sldId id="277" r:id="rId13"/>
    <p:sldId id="262" r:id="rId14"/>
    <p:sldId id="266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AF887-519E-42BE-A1F1-B582777B6817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A52D-BF19-4D41-8330-7427185DAF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3168352"/>
          </a:xfrm>
        </p:spPr>
        <p:txBody>
          <a:bodyPr>
            <a:normAutofit/>
          </a:bodyPr>
          <a:lstStyle/>
          <a:p>
            <a:r>
              <a:rPr lang="ru-RU" dirty="0" smtClean="0"/>
              <a:t>Всероссийский проект 2026</a:t>
            </a:r>
            <a:br>
              <a:rPr lang="ru-RU" dirty="0" smtClean="0"/>
            </a:br>
            <a:r>
              <a:rPr lang="ru-RU" dirty="0" smtClean="0"/>
              <a:t> «</a:t>
            </a:r>
            <a:r>
              <a:rPr lang="ru-RU" dirty="0" err="1" smtClean="0"/>
              <a:t>Онлайн</a:t>
            </a:r>
            <a:r>
              <a:rPr lang="ru-RU" dirty="0" smtClean="0"/>
              <a:t>- экспедиция «Дружба народов -2026»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Этап «Дружба округами» – ТЕЛЕМОСТ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Тема: «История одного памятника»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qOmL7fTuheBSqUKzGXcHd0xnADcioGULqsNzNCHVR8gpo051QVGsRMtk8fCT3jl6c1wN5QnP3Qxez1gfVj82lS9J.jpg"/>
          <p:cNvPicPr>
            <a:picLocks noChangeAspect="1"/>
          </p:cNvPicPr>
          <p:nvPr/>
        </p:nvPicPr>
        <p:blipFill>
          <a:blip r:embed="rId2" cstate="print"/>
          <a:srcRect r="-399" b="59450"/>
          <a:stretch>
            <a:fillRect/>
          </a:stretch>
        </p:blipFill>
        <p:spPr>
          <a:xfrm>
            <a:off x="755576" y="1268760"/>
            <a:ext cx="7776817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p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4824536" cy="644225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508104" y="620688"/>
            <a:ext cx="3384376" cy="5721499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 2015 году</a:t>
            </a:r>
            <a:r>
              <a:rPr lang="ru-RU" dirty="0" smtClean="0"/>
              <a:t> в  центре города, на Комсомольской площади Орска возле Драматического театра открыли </a:t>
            </a:r>
            <a:r>
              <a:rPr lang="ru-RU" b="1" dirty="0" smtClean="0"/>
              <a:t>памятник </a:t>
            </a:r>
            <a:r>
              <a:rPr lang="ru-RU" b="1" dirty="0" err="1" smtClean="0"/>
              <a:t>орскому</a:t>
            </a:r>
            <a:r>
              <a:rPr lang="ru-RU" b="1" dirty="0" smtClean="0"/>
              <a:t> пирожку</a:t>
            </a:r>
            <a:r>
              <a:rPr lang="ru-RU" dirty="0" smtClean="0"/>
              <a:t>. Он изображает старушку с торговым ящиком на колёсах, полным пирожков.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728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Согласно поверью «на счастье», </a:t>
            </a:r>
            <a:r>
              <a:rPr lang="ru-RU" b="1" dirty="0" smtClean="0"/>
              <a:t>нужно потереть один из пирожков в тележке старушки или на вилке, загадать желание</a:t>
            </a:r>
            <a:r>
              <a:rPr lang="ru-RU" dirty="0" smtClean="0"/>
              <a:t>, и оно обязательно сбудется. А в доме будут достаток и уют.. 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4203" t="21315" r="29416" b="11863"/>
          <a:stretch>
            <a:fillRect/>
          </a:stretch>
        </p:blipFill>
        <p:spPr bwMode="auto">
          <a:xfrm>
            <a:off x="1187624" y="116632"/>
            <a:ext cx="6624736" cy="452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 стихотворения: </a:t>
            </a:r>
            <a:r>
              <a:rPr lang="ru-RU" dirty="0" smtClean="0"/>
              <a:t>Ярославцевы </a:t>
            </a:r>
            <a:r>
              <a:rPr lang="ru-RU" dirty="0" err="1" smtClean="0"/>
              <a:t>Карина</a:t>
            </a:r>
            <a:r>
              <a:rPr lang="ru-RU" dirty="0" smtClean="0"/>
              <a:t> и </a:t>
            </a:r>
            <a:r>
              <a:rPr lang="ru-RU" dirty="0" err="1" smtClean="0"/>
              <a:t>Фарида</a:t>
            </a:r>
            <a:r>
              <a:rPr lang="ru-RU" dirty="0" smtClean="0"/>
              <a:t> </a:t>
            </a:r>
            <a:r>
              <a:rPr lang="ru-RU" dirty="0" err="1" smtClean="0"/>
              <a:t>Дамировна</a:t>
            </a:r>
            <a:r>
              <a:rPr lang="ru-RU" dirty="0" smtClean="0"/>
              <a:t>, г.Орск, Оренбургской </a:t>
            </a:r>
            <a:r>
              <a:rPr lang="ru-RU" dirty="0" smtClean="0"/>
              <a:t>области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«Орский пирожок»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Орского</a:t>
            </a:r>
            <a:r>
              <a:rPr lang="ru-RU" dirty="0" smtClean="0"/>
              <a:t> театра </a:t>
            </a:r>
          </a:p>
          <a:p>
            <a:r>
              <a:rPr lang="ru-RU" dirty="0" smtClean="0"/>
              <a:t>Стоит одна старушка,</a:t>
            </a:r>
          </a:p>
          <a:p>
            <a:r>
              <a:rPr lang="ru-RU" dirty="0" smtClean="0"/>
              <a:t>С улыбкой предлагает </a:t>
            </a:r>
          </a:p>
          <a:p>
            <a:r>
              <a:rPr lang="ru-RU" dirty="0" smtClean="0"/>
              <a:t>Отведать пирожки.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«Вкуснее нет на свете,</a:t>
            </a:r>
          </a:p>
          <a:p>
            <a:r>
              <a:rPr lang="ru-RU" dirty="0" smtClean="0"/>
              <a:t>Начинка - ливер сочный,</a:t>
            </a:r>
          </a:p>
          <a:p>
            <a:r>
              <a:rPr lang="ru-RU" dirty="0" smtClean="0"/>
              <a:t>А тесто из отличной!</a:t>
            </a:r>
          </a:p>
          <a:p>
            <a:r>
              <a:rPr lang="ru-RU" dirty="0" smtClean="0"/>
              <a:t>Нашей степной муки!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Запомните, </a:t>
            </a:r>
            <a:r>
              <a:rPr lang="ru-RU" dirty="0" err="1" smtClean="0"/>
              <a:t>орчане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Мой пирожок с секретом,</a:t>
            </a:r>
          </a:p>
          <a:p>
            <a:r>
              <a:rPr lang="ru-RU" dirty="0" smtClean="0"/>
              <a:t>И скоро на весь мир</a:t>
            </a:r>
          </a:p>
          <a:p>
            <a:r>
              <a:rPr lang="ru-RU" dirty="0" smtClean="0"/>
              <a:t>Он будет знаменит!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Своим отличным вкусом,</a:t>
            </a:r>
          </a:p>
          <a:p>
            <a:r>
              <a:rPr lang="ru-RU" dirty="0" smtClean="0"/>
              <a:t>Своим </a:t>
            </a:r>
            <a:r>
              <a:rPr lang="ru-RU" dirty="0" smtClean="0"/>
              <a:t>нежнейшим </a:t>
            </a:r>
            <a:r>
              <a:rPr lang="ru-RU" dirty="0" smtClean="0"/>
              <a:t>тестом</a:t>
            </a:r>
          </a:p>
          <a:p>
            <a:r>
              <a:rPr lang="ru-RU" dirty="0" smtClean="0"/>
              <a:t>И сочною начинкой</a:t>
            </a:r>
          </a:p>
          <a:p>
            <a:r>
              <a:rPr lang="ru-RU" dirty="0" smtClean="0"/>
              <a:t>Сердца он покорит!»</a:t>
            </a:r>
          </a:p>
          <a:p>
            <a:endParaRPr lang="ru-RU" dirty="0"/>
          </a:p>
        </p:txBody>
      </p:sp>
      <p:pic>
        <p:nvPicPr>
          <p:cNvPr id="4" name="Рисунок 3" descr="canv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88640"/>
            <a:ext cx="4860900" cy="64596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404664"/>
            <a:ext cx="4536504" cy="61206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Памятник </a:t>
            </a:r>
            <a:r>
              <a:rPr lang="ru-RU" dirty="0" err="1" smtClean="0"/>
              <a:t>старогородским</a:t>
            </a:r>
            <a:r>
              <a:rPr lang="ru-RU" dirty="0" smtClean="0"/>
              <a:t> пирожкам в Орске снискал лавры на всероссийском конкурсе самых оригинальных памятников России, заняв 4 место.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Скульптурная композиция из Орска уступила памятнику комара из Ноябрьска, сапогам первопроходцев из Сыктывкара и лабораторной мыши из Новосибирска. Зато легендарные пирожки с ливером опередили памятник улыбке из Сургута, Робинзону из Тобольска и монумент омским пингвинам.</a:t>
            </a:r>
            <a:endParaRPr lang="ru-RU" dirty="0"/>
          </a:p>
        </p:txBody>
      </p:sp>
      <p:pic>
        <p:nvPicPr>
          <p:cNvPr id="4" name="Рисунок 3" descr="scale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395659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Ежегодные гастрономические фестивали</a:t>
            </a:r>
            <a:endParaRPr lang="ru-RU" sz="3600" dirty="0"/>
          </a:p>
        </p:txBody>
      </p:sp>
      <p:pic>
        <p:nvPicPr>
          <p:cNvPr id="6" name="Содержимое 5" descr="4b67498b9ab7daaa0c22d55d2be958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6768751" cy="48382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43608" y="594928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них умельцы и фирмы-производители соревнуются в умении приготовления пирожков.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623" t="26088" r="34786" b="18227"/>
          <a:stretch>
            <a:fillRect/>
          </a:stretch>
        </p:blipFill>
        <p:spPr bwMode="auto">
          <a:xfrm>
            <a:off x="627960" y="1600200"/>
            <a:ext cx="78880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«Легендарный </a:t>
            </a:r>
            <a:r>
              <a:rPr lang="ru-RU" dirty="0" err="1" smtClean="0"/>
              <a:t>орский</a:t>
            </a:r>
            <a:r>
              <a:rPr lang="ru-RU" dirty="0" smtClean="0"/>
              <a:t> пирожок»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4941168"/>
            <a:ext cx="7772400" cy="1362075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Легендарный </a:t>
            </a:r>
            <a:r>
              <a:rPr lang="ru-RU" sz="3800" dirty="0" err="1" smtClean="0"/>
              <a:t>орский</a:t>
            </a:r>
            <a:r>
              <a:rPr lang="ru-RU" sz="3800" dirty="0" smtClean="0"/>
              <a:t> пирожок</a:t>
            </a:r>
            <a:endParaRPr lang="ru-RU" sz="3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ндрей\Desktop\22f948c476bae2641c620dd3c72dab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2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«Легендарный </a:t>
            </a:r>
            <a:r>
              <a:rPr lang="ru-RU" dirty="0" err="1" smtClean="0"/>
              <a:t>орский</a:t>
            </a:r>
            <a:r>
              <a:rPr lang="ru-RU" dirty="0" smtClean="0"/>
              <a:t> пирожок»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4680520" cy="525658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Орские</a:t>
            </a:r>
            <a:r>
              <a:rPr lang="ru-RU" b="1" dirty="0" smtClean="0"/>
              <a:t> пирожки</a:t>
            </a:r>
            <a:r>
              <a:rPr lang="ru-RU" dirty="0" smtClean="0"/>
              <a:t> — знаковая достопримечательность Орска, о которых существует легенда, связанная с историей возникновения и рецептом. </a:t>
            </a:r>
          </a:p>
          <a:p>
            <a:r>
              <a:rPr lang="ru-RU" dirty="0" smtClean="0"/>
              <a:t>В Орске пирожки называют </a:t>
            </a:r>
            <a:r>
              <a:rPr lang="ru-RU" b="1" dirty="0" smtClean="0"/>
              <a:t>«</a:t>
            </a:r>
            <a:r>
              <a:rPr lang="ru-RU" b="1" dirty="0" err="1" smtClean="0"/>
              <a:t>старогородскими</a:t>
            </a:r>
            <a:r>
              <a:rPr lang="ru-RU" b="1" dirty="0" smtClean="0"/>
              <a:t>»</a:t>
            </a:r>
            <a:r>
              <a:rPr lang="ru-RU" dirty="0" smtClean="0"/>
              <a:t>, потому что цех по их изготовлению располагался в «старом городе». </a:t>
            </a:r>
            <a:endParaRPr lang="ru-RU" dirty="0"/>
          </a:p>
        </p:txBody>
      </p:sp>
      <p:pic>
        <p:nvPicPr>
          <p:cNvPr id="6" name="Picture 2" descr="C:\Users\Андрей\Downloads\image_31032020093754_15856294743281.jpg"/>
          <p:cNvPicPr>
            <a:picLocks noChangeAspect="1" noChangeArrowheads="1"/>
          </p:cNvPicPr>
          <p:nvPr/>
        </p:nvPicPr>
        <p:blipFill>
          <a:blip r:embed="rId2" cstate="print"/>
          <a:srcRect t="15884" r="29346" b="2046"/>
          <a:stretch>
            <a:fillRect/>
          </a:stretch>
        </p:blipFill>
        <p:spPr bwMode="auto">
          <a:xfrm>
            <a:off x="5940152" y="1124744"/>
            <a:ext cx="288032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«Легендарный </a:t>
            </a:r>
            <a:r>
              <a:rPr lang="ru-RU" dirty="0" err="1" smtClean="0"/>
              <a:t>орский</a:t>
            </a:r>
            <a:r>
              <a:rPr lang="ru-RU" dirty="0" smtClean="0"/>
              <a:t> пирожок»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3"/>
            <a:ext cx="8229600" cy="26642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История</a:t>
            </a:r>
          </a:p>
          <a:p>
            <a:r>
              <a:rPr lang="ru-RU" sz="2800" dirty="0" smtClean="0"/>
              <a:t>Пирожки начали делать в </a:t>
            </a:r>
            <a:r>
              <a:rPr lang="ru-RU" sz="2800" b="1" dirty="0" smtClean="0"/>
              <a:t>1939 году</a:t>
            </a:r>
            <a:r>
              <a:rPr lang="ru-RU" sz="2800" dirty="0" smtClean="0"/>
              <a:t> на Орском мясокомбинате. Тогда комбинат наладил цикл безотходной переработки мяса, но невостребованным оставался ливер — требуха скота и некоторые субпродукты, которые через сеть городских магазинов реализовать было сложно. </a:t>
            </a:r>
          </a:p>
        </p:txBody>
      </p:sp>
      <p:pic>
        <p:nvPicPr>
          <p:cNvPr id="4" name="Рисунок 3" descr="9543-6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89040"/>
            <a:ext cx="3810000" cy="2540000"/>
          </a:xfrm>
          <a:prstGeom prst="rect">
            <a:avLst/>
          </a:prstGeom>
        </p:spPr>
      </p:pic>
      <p:pic>
        <p:nvPicPr>
          <p:cNvPr id="5" name="Рисунок 4" descr="2315-3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73016"/>
            <a:ext cx="38100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9287-88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72808" cy="4392488"/>
          </a:xfr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«Легендарный </a:t>
            </a:r>
            <a:r>
              <a:rPr lang="ru-RU" dirty="0" err="1" smtClean="0"/>
              <a:t>орский</a:t>
            </a:r>
            <a:r>
              <a:rPr lang="ru-RU" dirty="0" smtClean="0"/>
              <a:t> пирожок»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566124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Орском мясокомбинате открыли пирожковый цех. Во </a:t>
            </a:r>
            <a:r>
              <a:rPr lang="ru-RU" dirty="0"/>
              <a:t>в</a:t>
            </a:r>
            <a:r>
              <a:rPr lang="ru-RU" dirty="0" smtClean="0"/>
              <a:t>ремя Великой Отечественной войны </a:t>
            </a:r>
            <a:r>
              <a:rPr lang="ru-RU" dirty="0"/>
              <a:t>м</a:t>
            </a:r>
            <a:r>
              <a:rPr lang="ru-RU" dirty="0" smtClean="0"/>
              <a:t>ясная продукция в виде консервов уходила на фронт, а пирожками с ливером кормили  рабочих и горожан.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«Легендарный </a:t>
            </a:r>
            <a:r>
              <a:rPr lang="ru-RU" dirty="0" err="1" smtClean="0"/>
              <a:t>орский</a:t>
            </a:r>
            <a:r>
              <a:rPr lang="ru-RU" dirty="0" smtClean="0"/>
              <a:t> пирожок»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85184"/>
            <a:ext cx="8229600" cy="15121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Эта идея и в послевоенное и мирное время оказалась удачной: к пирожкам выстраивались целые очереди </a:t>
            </a:r>
            <a:r>
              <a:rPr lang="ru-RU" dirty="0" err="1" smtClean="0"/>
              <a:t>орчан</a:t>
            </a:r>
            <a:r>
              <a:rPr lang="ru-RU" dirty="0" smtClean="0"/>
              <a:t> и гостей города. Как только свежеприготовленные пирожки на специальных тележках вывозили из цеха, люди на рынке выстраивались в длинную очередь за ними. </a:t>
            </a:r>
            <a:endParaRPr lang="ru-RU" dirty="0"/>
          </a:p>
        </p:txBody>
      </p:sp>
      <p:pic>
        <p:nvPicPr>
          <p:cNvPr id="4" name="Рисунок 3" descr="8063-96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32518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приготовление </a:t>
            </a:r>
            <a:r>
              <a:rPr lang="ru-RU" sz="2800" dirty="0" err="1" smtClean="0"/>
              <a:t>орских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прирожков</a:t>
            </a: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83671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Рецепт </a:t>
            </a:r>
            <a:r>
              <a:rPr lang="ru-RU" b="1" dirty="0" err="1" smtClean="0"/>
              <a:t>орских</a:t>
            </a:r>
            <a:r>
              <a:rPr lang="ru-RU" b="1" dirty="0" smtClean="0"/>
              <a:t> пирожков раньше держался в строгом секрете</a:t>
            </a:r>
            <a:r>
              <a:rPr lang="ru-RU" dirty="0" smtClean="0"/>
              <a:t>. Его знали только те, кто работал в производстве. </a:t>
            </a:r>
          </a:p>
          <a:p>
            <a:r>
              <a:rPr lang="ru-RU" b="1" dirty="0" smtClean="0"/>
              <a:t>Некоторые тайны приготовления современных пирожков</a:t>
            </a:r>
            <a:r>
              <a:rPr lang="ru-RU" dirty="0" smtClean="0"/>
              <a:t>: </a:t>
            </a:r>
          </a:p>
          <a:p>
            <a:r>
              <a:rPr lang="ru-RU" dirty="0" smtClean="0"/>
              <a:t>Тесто для пирожков должно быть жидким, как на блины, и замешивать его нужно дважды. Начинка приготавливается путём перемалывания в мясорубке куриных сердечек, желудков, требухи и печени. Сырой ливер тушат и прямо в горячую массу добавляют мелко порубленный лук.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Содержимое 4" descr="image_10092019170356_156811703621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4358049" cy="3456384"/>
          </a:xfrm>
          <a:prstGeom prst="rect">
            <a:avLst/>
          </a:prstGeom>
        </p:spPr>
      </p:pic>
      <p:pic>
        <p:nvPicPr>
          <p:cNvPr id="7" name="Рисунок 6" descr="image_10092019170354_15681170344075.jpg"/>
          <p:cNvPicPr>
            <a:picLocks noChangeAspect="1"/>
          </p:cNvPicPr>
          <p:nvPr/>
        </p:nvPicPr>
        <p:blipFill>
          <a:blip r:embed="rId3" cstate="print"/>
          <a:srcRect l="28265" b="-444"/>
          <a:stretch>
            <a:fillRect/>
          </a:stretch>
        </p:blipFill>
        <p:spPr>
          <a:xfrm>
            <a:off x="4644008" y="2924944"/>
            <a:ext cx="4368112" cy="343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приготовление </a:t>
            </a:r>
            <a:r>
              <a:rPr lang="ru-RU" sz="2800" dirty="0" err="1" smtClean="0"/>
              <a:t>орских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прирожков</a:t>
            </a: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Некоторые тайны приготовления</a:t>
            </a:r>
            <a:r>
              <a:rPr lang="ru-RU" dirty="0" smtClean="0"/>
              <a:t>: </a:t>
            </a:r>
          </a:p>
          <a:p>
            <a:r>
              <a:rPr lang="ru-RU" dirty="0" smtClean="0"/>
              <a:t>Для лепки пирожков стол и руки должны быть хорошо смочены маслом.</a:t>
            </a:r>
          </a:p>
          <a:p>
            <a:r>
              <a:rPr lang="ru-RU" dirty="0" smtClean="0"/>
              <a:t>Чтобы пирожок получился цилиндрической формы, кусок теста необходимо расплющить в лепёшку, ложкой в середину выложить начинку,  потом просто свернуть рулетом тесто с одного края и затем жарить в горячем масле.</a:t>
            </a:r>
            <a:endParaRPr lang="ru-RU" dirty="0"/>
          </a:p>
        </p:txBody>
      </p:sp>
      <p:pic>
        <p:nvPicPr>
          <p:cNvPr id="6" name="Рисунок 5" descr="image_10092019170402_15681170421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7620000" cy="428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10092019170430_15681170701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8623201" cy="4951665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приготовление </a:t>
            </a:r>
            <a:r>
              <a:rPr lang="ru-RU" sz="2800" dirty="0" err="1" smtClean="0"/>
              <a:t>орских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прирожков</a:t>
            </a:r>
            <a:endParaRPr lang="ru-RU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5949280"/>
            <a:ext cx="835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Пирожок с ливером - самое популярное лакомство. Он очень вкусный, хрустящий!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413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Всероссийский проект 2026  «Онлайн- экспедиция «Дружба народов -2026» </vt:lpstr>
      <vt:lpstr>Легендарный орский пирожок</vt:lpstr>
      <vt:lpstr>«Легендарный орский пирожок»</vt:lpstr>
      <vt:lpstr>«Легендарный орский пирожок»</vt:lpstr>
      <vt:lpstr>«Легендарный орский пирожок»</vt:lpstr>
      <vt:lpstr>«Легендарный орский пирожок»</vt:lpstr>
      <vt:lpstr>приготовление орских прирожков</vt:lpstr>
      <vt:lpstr>приготовление орских прирожков</vt:lpstr>
      <vt:lpstr>приготовление орских прирожков</vt:lpstr>
      <vt:lpstr>Слайд 10</vt:lpstr>
      <vt:lpstr>Слайд 11</vt:lpstr>
      <vt:lpstr>Автор стихотворения: Ярославцевы Карина и Фарида Дамировна, г.Орск, Оренбургской области</vt:lpstr>
      <vt:lpstr>Слайд 13</vt:lpstr>
      <vt:lpstr>Ежегодные гастрономические фестивали</vt:lpstr>
      <vt:lpstr>«Легендарный орский пирожок»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Онлайн- экспедиция «Дружба народов -2026» </dc:title>
  <dc:creator>Андрей</dc:creator>
  <cp:lastModifiedBy>Андрей</cp:lastModifiedBy>
  <cp:revision>33</cp:revision>
  <dcterms:created xsi:type="dcterms:W3CDTF">2026-02-09T14:51:59Z</dcterms:created>
  <dcterms:modified xsi:type="dcterms:W3CDTF">2026-02-10T01:30:33Z</dcterms:modified>
</cp:coreProperties>
</file>