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58" r:id="rId3"/>
    <p:sldId id="257" r:id="rId4"/>
    <p:sldId id="259" r:id="rId5"/>
    <p:sldId id="276" r:id="rId6"/>
    <p:sldId id="263" r:id="rId7"/>
    <p:sldId id="261" r:id="rId8"/>
    <p:sldId id="260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7" r:id="rId17"/>
    <p:sldId id="272" r:id="rId18"/>
    <p:sldId id="265" r:id="rId19"/>
    <p:sldId id="27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86" y="-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4ACA-EB0C-48D0-B6C2-7A26BBBFEE66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F471A-1663-49E0-A5A4-26B943C548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F471A-1663-49E0-A5A4-26B943C5489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E89F2-4DD2-4AC2-A989-04C065FE31B9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2743-B6CF-4A50-9134-7194170F8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12474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-  КЛАСС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тему: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«Развитие ранней профориентации детей старшего дошкольного возраста посредством использования образовательных технологий»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95536" y="5733256"/>
            <a:ext cx="8496944" cy="864096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 smtClean="0"/>
          </a:p>
          <a:p>
            <a:pPr algn="r">
              <a:buNone/>
            </a:pPr>
            <a:r>
              <a:rPr lang="ru-RU" sz="6200" b="1" dirty="0" smtClean="0">
                <a:latin typeface="Times New Roman" pitchFamily="18" charset="0"/>
                <a:cs typeface="Times New Roman" pitchFamily="18" charset="0"/>
              </a:rPr>
              <a:t>Кухаренко Елена Владимировна </a:t>
            </a:r>
          </a:p>
          <a:p>
            <a:pPr algn="r">
              <a:buNone/>
            </a:pPr>
            <a:r>
              <a:rPr lang="ru-RU" sz="6200" b="1" dirty="0" smtClean="0">
                <a:latin typeface="Times New Roman" pitchFamily="18" charset="0"/>
                <a:cs typeface="Times New Roman" pitchFamily="18" charset="0"/>
              </a:rPr>
              <a:t>воспитатель высшей категории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683568" y="260648"/>
            <a:ext cx="75093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"ДЕТСКИЙ САД № 107 ОБЩЕРАЗВИВАЮЩЕГО ВИДА С ПРИОРИТЕТНЫМ ОСУЩЕСТВЛЕНИЕМ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ХУДОЖЕСТВЕННО- ЭСТЕТИЧЕСКОГО РАЗВИТИЯ ВОСПИТАННИКОВ "МАЯЧОК" Г. ОРСКА"</a:t>
            </a: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17069371091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2564904"/>
            <a:ext cx="5616624" cy="324036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56207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игр: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дидактических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(«Кому что нужно», «Собери картинку», «Продукты для обеда»),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словесных( «Добавь словечко», «Произнеси правильно» , «Поймай слово», «Угадай профессию», «Что делает?» ),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настольных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(«Профессии», «Найди различия», «Кому нужны инструменты»),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QTID7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808312" cy="3744416"/>
          </a:xfrm>
          <a:prstGeom prst="rect">
            <a:avLst/>
          </a:prstGeom>
        </p:spPr>
      </p:pic>
      <p:pic>
        <p:nvPicPr>
          <p:cNvPr id="6" name="Рисунок 5" descr="JMEB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780928"/>
            <a:ext cx="2700300" cy="3744416"/>
          </a:xfrm>
          <a:prstGeom prst="rect">
            <a:avLst/>
          </a:prstGeom>
        </p:spPr>
      </p:pic>
      <p:pic>
        <p:nvPicPr>
          <p:cNvPr id="8" name="Рисунок 7" descr="OMVW88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852936"/>
            <a:ext cx="2736304" cy="36484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196752"/>
            <a:ext cx="5698976" cy="1143000"/>
          </a:xfrm>
        </p:spPr>
        <p:txBody>
          <a:bodyPr>
            <a:normAutofit fontScale="90000"/>
          </a:bodyPr>
          <a:lstStyle/>
          <a:p>
            <a:pPr marL="358775" algn="l">
              <a:buFont typeface="Wingdings" pitchFamily="2" charset="2"/>
              <a:buChar char="§"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Организация сюжетно-ролевых игр: </a:t>
            </a:r>
            <a:br>
              <a:rPr lang="ru-RU" sz="20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«Семья (пикник)», «Магазин», «Моряки». «Кафе»,«Парикмахерская», «Гараж (мы – водители)», «Больница», «Детский сад», «Строители» и др.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Сюжетно – ролевые игры позволяют удовлетворить основные потребности ребенка: в  познании окружающего мира, в активном движении, общение, стремлении к самостоятельности, активному участию в жизни взрослых. В игре ребенок обогащается, преобразуется его субъективный опыт как важный источник собственного развития.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A100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3501008"/>
            <a:ext cx="4104456" cy="3078342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26642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2830800" cy="3194001"/>
          </a:xfrm>
          <a:prstGeom prst="rect">
            <a:avLst/>
          </a:prstGeom>
          <a:noFill/>
        </p:spPr>
      </p:pic>
      <p:pic>
        <p:nvPicPr>
          <p:cNvPr id="6" name="Picture 4" descr="IMG-20240115-WA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212976"/>
            <a:ext cx="2695790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6016" y="476672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подвижные игр: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Водители», «Пожарные на учениях» , «Самолеты» ,  « Парашютисты», «Море волнуется..» и др.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3" y="188640"/>
            <a:ext cx="4320480" cy="3201219"/>
          </a:xfrm>
          <a:noFill/>
          <a:ln/>
        </p:spPr>
      </p:pic>
      <p:pic>
        <p:nvPicPr>
          <p:cNvPr id="6" name="Picture 5" descr="1710098916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92896"/>
            <a:ext cx="3116263" cy="415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45424" cy="15567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возможность реализации темы в различных видах детской активности («проживание» профессии в рисовании, конструировании и др. видах творчества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532440" cy="22608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лепка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Мы-пекари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«Расческа»,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конкурс рисунков и поделок на тему «Такие разные профессии</a:t>
            </a:r>
            <a:r>
              <a:rPr lang="ru-RU" sz="1800" dirty="0" smtClean="0"/>
              <a:t>»;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рисование «Витамины для зверят», работа с раскрасками,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ручной труд «Самолеты»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аппликация «Сварим борщ и компот», «Строим дом», </a:t>
            </a:r>
          </a:p>
          <a:p>
            <a:pPr>
              <a:buFont typeface="Wingdings" pitchFamily="2" charset="2"/>
              <a:buChar char="ü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17069356476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937727"/>
            <a:ext cx="3528392" cy="3684990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204864"/>
            <a:ext cx="2736304" cy="42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в </a:t>
            </a:r>
            <a:r>
              <a:rPr lang="ru-RU" dirty="0" err="1" smtClean="0"/>
              <a:t>в</a:t>
            </a:r>
            <a:r>
              <a:rPr lang="ru-RU" dirty="0" smtClean="0"/>
              <a:t> игре,);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99392"/>
            <a:ext cx="7056784" cy="6663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Составление творческих рассказов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marL="0">
              <a:spcBef>
                <a:spcPts val="0"/>
              </a:spcBef>
              <a:buFontTx/>
              <a:buNone/>
            </a:pPr>
            <a:r>
              <a:rPr lang="ru-RU" sz="1800" dirty="0" smtClean="0"/>
              <a:t>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Профессии моих родителей» (с использованием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>
              <a:spcBef>
                <a:spcPts val="0"/>
              </a:spcBef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«Кем я буду, когда вырасту большой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4" name="Picture 8" descr="17100987589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2632075" cy="3509963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77072"/>
            <a:ext cx="31686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1710098793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356992"/>
            <a:ext cx="2448272" cy="3312368"/>
          </a:xfrm>
          <a:prstGeom prst="rect">
            <a:avLst/>
          </a:prstGeom>
          <a:noFill/>
        </p:spPr>
      </p:pic>
      <p:pic>
        <p:nvPicPr>
          <p:cNvPr id="7" name="Рисунок 6" descr="d53223ff2dff69df34922d25df4904e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764704"/>
            <a:ext cx="3600400" cy="2700300"/>
          </a:xfrm>
          <a:prstGeom prst="rect">
            <a:avLst/>
          </a:prstGeom>
        </p:spPr>
      </p:pic>
      <p:pic>
        <p:nvPicPr>
          <p:cNvPr id="8" name="Рисунок 7" descr="расскажи о професси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268760"/>
            <a:ext cx="3347864" cy="24397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5544616" cy="114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3888432" cy="568863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на прогулке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подметание дорожек, расчистка лавочек, беседки 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работа в уголке природы, дежурство по столовой, на занятиях.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в группе наводить порядок; убирать постель после сна, ремонтировать игрушки, стирать кукольную одежду.</a:t>
            </a:r>
          </a:p>
          <a:p>
            <a:endParaRPr lang="ru-R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2470150" cy="3529012"/>
          </a:xfrm>
          <a:prstGeom prst="rect">
            <a:avLst/>
          </a:prstGeom>
          <a:noFill/>
        </p:spPr>
      </p:pic>
      <p:pic>
        <p:nvPicPr>
          <p:cNvPr id="5" name="Picture 9" descr="17101065426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356992"/>
            <a:ext cx="4392488" cy="3295355"/>
          </a:xfrm>
          <a:prstGeom prst="rect">
            <a:avLst/>
          </a:prstGeom>
          <a:noFill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6632"/>
            <a:ext cx="3240088" cy="2894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977680"/>
            <a:ext cx="8229600" cy="288032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4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развивающей предметной среды: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ru-RU" sz="4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подбор художественной литературы в книжном  уголке;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подбор иллюстраций, фотоматериалов, раскрасок;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- пополнение и изготовление атрибутов для сюжетно-ролевых игр «Семья», «Магазин», «Моряки». «Кафе»,«Парикмахерская», «Гараж (мы – водители)», «Больница, «Детский сад», «Строители»;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подбор дидактических, словесных, настольных игр по ознакомлению с профессиями.</a:t>
            </a:r>
          </a:p>
          <a:p>
            <a:endParaRPr lang="ru-RU" dirty="0"/>
          </a:p>
        </p:txBody>
      </p:sp>
      <p:pic>
        <p:nvPicPr>
          <p:cNvPr id="6" name="Рисунок 5" descr="62a52445286aa376144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88640"/>
            <a:ext cx="3744416" cy="2805789"/>
          </a:xfrm>
          <a:prstGeom prst="rect">
            <a:avLst/>
          </a:prstGeom>
        </p:spPr>
      </p:pic>
      <p:pic>
        <p:nvPicPr>
          <p:cNvPr id="7" name="Рисунок 6" descr="detsad-1226990-1699346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2520280" cy="3291795"/>
          </a:xfrm>
          <a:prstGeom prst="rect">
            <a:avLst/>
          </a:prstGeom>
        </p:spPr>
      </p:pic>
      <p:pic>
        <p:nvPicPr>
          <p:cNvPr id="8" name="Рисунок 7" descr="GTAF1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04664"/>
            <a:ext cx="3060340" cy="40804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836712"/>
            <a:ext cx="8229600" cy="4525963"/>
          </a:xfrm>
        </p:spPr>
        <p:txBody>
          <a:bodyPr>
            <a:normAutofit/>
          </a:bodyPr>
          <a:lstStyle/>
          <a:p>
            <a:pPr fontAlgn="t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10101"/>
                </a:solidFill>
                <a:latin typeface="Times New Roman" pitchFamily="18" charset="0"/>
              </a:rPr>
              <a:t>Консультации для родителей.</a:t>
            </a:r>
          </a:p>
          <a:p>
            <a:pPr fontAlgn="t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10101"/>
                </a:solidFill>
                <a:latin typeface="Times New Roman" pitchFamily="18" charset="0"/>
              </a:rPr>
              <a:t> Организация фотовыставки «Галерея профессий», «Папа, я горжусь тобой».</a:t>
            </a:r>
          </a:p>
          <a:p>
            <a:pPr eaLnBrk="0" fontAlgn="t" hangingPunct="0">
              <a:spcBef>
                <a:spcPct val="0"/>
              </a:spcBef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10101"/>
                </a:solidFill>
                <a:latin typeface="Times New Roman" pitchFamily="18" charset="0"/>
              </a:rPr>
              <a:t> Создание </a:t>
            </a:r>
            <a:r>
              <a:rPr lang="ru-RU" sz="1800" dirty="0" err="1" smtClean="0">
                <a:solidFill>
                  <a:srgbClr val="010101"/>
                </a:solidFill>
                <a:latin typeface="Times New Roman" pitchFamily="18" charset="0"/>
              </a:rPr>
              <a:t>видофильмов</a:t>
            </a:r>
            <a:r>
              <a:rPr lang="ru-RU" sz="1800" dirty="0" smtClean="0">
                <a:solidFill>
                  <a:srgbClr val="010101"/>
                </a:solidFill>
                <a:latin typeface="Times New Roman" pitchFamily="18" charset="0"/>
              </a:rPr>
              <a:t> о профессиях родителей.</a:t>
            </a:r>
          </a:p>
          <a:p>
            <a:pPr eaLnBrk="0" fontAlgn="t" hangingPunct="0">
              <a:spcBef>
                <a:spcPct val="0"/>
              </a:spcBef>
              <a:buFontTx/>
              <a:buNone/>
            </a:pPr>
            <a:endParaRPr lang="ru-RU" dirty="0" smtClean="0">
              <a:solidFill>
                <a:srgbClr val="010101"/>
              </a:solidFill>
              <a:latin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82" y="2348881"/>
            <a:ext cx="4409368" cy="3024336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348880"/>
            <a:ext cx="4104952" cy="2982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Home\Desktop\Кухаренко\Слайд1-4-1024x5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6" y="-315416"/>
            <a:ext cx="13858875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t="-3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36912"/>
            <a:ext cx="5832648" cy="2520280"/>
          </a:xfrm>
        </p:spPr>
        <p:txBody>
          <a:bodyPr>
            <a:normAutofit/>
          </a:bodyPr>
          <a:lstStyle/>
          <a:p>
            <a:pPr indent="268288"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   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484784"/>
            <a:ext cx="64087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результате проведённой работы дошкольники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познакомились с профессиями родителей, некоторые посетили рабочее место мамы или папы.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Расширили свой кругозор, знакомясь с неизвестными для них профессиями. Дети мотивированы на самостоятельное знакомство с профессиями.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Узнали, что труд взрослого очень важен,  результаты труда надо уважать, бережно относится к ним и оказывать помощь в труде.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Обогатился словарный запас дошкольников, расширены коммуникативные навыки. Дети научились отражать в сюжетно-ролевой игре особенности профессий.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 ребят появилось мечта, что когда они вырастут, то получат  профессию такую же как у одного из родителей.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Родители стали активными помощниками в воспитании и образовании детей (активизация детско-родительских отношений).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hareslide.ru/img/thumbs/b503e27675aea4579017960ae30f7eeb-800x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530" y="332656"/>
            <a:ext cx="853694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astavki-gas-kvas-com-4td9-p-zastavki-professii-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9144000" cy="4033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модели ранней профессиональной ориентации дошкольников позволяет достичь следующих результатов: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ребёнок знает о назначении техники и материалов в трудовой деятельности взрослых;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называет профессии разных сфер экономики;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различает профессии по существенным признакам;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называет профессионально важные качества представителей разных профессий;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выделяет структуру трудовых процессов (цель, материалы, инструменты, трудовые действия, результат);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объясняет взаимосвязь различных видов труда и профессий;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моделирует в игре отношения между людьми разных профессий;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участвует в посильной трудовой деятельности взрослых;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эмоционально – положительно относится к трудовой деятельности и  труду в целом.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 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4365104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71729" cy="709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0"/>
            <a:ext cx="8496944" cy="1470025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интерес детей к миру труда и профессиям взрослых на примере ближайшего окружения (родители, сотрудники детского сада, социальные партнеры).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Знакомить детей с трудом различных профессий (место работы, условия труда, инструменты для работы, результат труда).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Закреплять умения детей выражать в игровой и продуктивной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 свои впечатления.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Стимулировать развитие познавательных, коммуникативных, творческих способностей детей.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395536" y="3789040"/>
            <a:ext cx="4536504" cy="3384376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Формировать у дошкольников осознание того, что труд, работа занимают в жизни людей очень важное место, что труд - это основа жизни.</a:t>
            </a:r>
          </a:p>
          <a:p>
            <a:pPr algn="l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Помочь детям осознать важность, необходимость и незаменимость каждой профессии.</a:t>
            </a:r>
          </a:p>
          <a:p>
            <a:endParaRPr lang="ru-RU" sz="2200" dirty="0"/>
          </a:p>
        </p:txBody>
      </p:sp>
      <p:pic>
        <p:nvPicPr>
          <p:cNvPr id="6" name="Рисунок 5" descr="PA100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573016"/>
            <a:ext cx="403244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Формированию у детей представлений о труде взрослых для каждой возрастной группы.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73325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младшего дошкольного возраста (3-4 года).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Задачи работы: - формировать первоначальные представления о некоторых видах труда взрослых, простейших трудовых операциях и материалах; - учить вычленять труд взрослых как особую деятельность, направленную на заботу о людях; - обращать внимание детей на положительных сказочных героев и персонажей литературных произведений, которые трудятся;  - развивать представления об выполнении профессиональной деятельности людей ближайшего окружения. 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среднего дошкольного возраста (4-5 лет).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Задачи работы: - формировать представление о профессиях, направленных на удовлетворение потребностей человека и общества; - формировать представление о сложных трудовых операциях и механизмах; - формировать первичные представления о мотивах труда людей; - формировать представления о видах трудовой деятельности, приносящих пользу людям и описанных в художественной литературе; - учить сравнивать профессии; - учить вычленять цели, основное содержание конкретных видов труда, имеющих понятный ребенку результат.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старшего дошкольного возраста (5-7 лет).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Задачи работы с детьми 5-6 лет: - расширять и систематизировать представления о труде взрослых, материальных и нематериальных результатах труда, его личностной и общественной значимости; - расширять и систематизировать представления о разнообразных видах техники; - формировать первоначальные представления о труде как экономической категории; - формировать представления о различных сторонах трудовой деятельности детей средствами художественной литературы; - знакомить с трудом людей творческих профессий: художников, писателей, композиторов, мастеров народного декоративно-прикладного искусства.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Задачи работы с детьми 6-7 лет: - расширять и систематизировать представления о различных видах труда взрослых, связанных с удовлетворением потребностей людей, общества и государства; - расширять и систематизировать представления о современных профессиях; - расширять представления о профессиях, связанных со спецификой местных условий; - расширять представления о роли механизации в труде, о машинах и приборах – помощниках человека; - формировать представление о видах производственного и обслуживающего труда, о связи результатов деятельности людей различных профессий.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396536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 marL="179388" indent="8890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Чтение рассказов  о труде                                                         - сюжетно-ролевые игры, </a:t>
            </a:r>
          </a:p>
          <a:p>
            <a:pPr marL="179388" indent="889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рассматривание иллюстраций                                                  - дидактические игры, </a:t>
            </a:r>
          </a:p>
          <a:p>
            <a:pPr marL="179388" indent="889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-рассматривание изображений инструментов,                          - подвижные игры,                        </a:t>
            </a:r>
          </a:p>
          <a:p>
            <a:pPr marL="179388" indent="8890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материалов, спецодежды представителей профессий         - наблюдения</a:t>
            </a:r>
          </a:p>
          <a:p>
            <a:pPr marL="179388" indent="889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-прослушиванием художественных произведений                  -чтение художественной</a:t>
            </a:r>
          </a:p>
          <a:p>
            <a:pPr marL="179388" indent="889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-дидактические игры                                                                     литературы                                                                   </a:t>
            </a:r>
          </a:p>
          <a:p>
            <a:pPr marL="179388" indent="889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тематические встречи с людьми разных профессий.              -игровые ситуации        </a:t>
            </a:r>
          </a:p>
          <a:p>
            <a:pPr marL="179388" indent="8890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- экскурсии</a:t>
            </a:r>
          </a:p>
          <a:p>
            <a:pPr marL="179388" indent="-179388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</a:t>
            </a:r>
            <a:endParaRPr lang="ru-RU" sz="1000" dirty="0" smtClean="0"/>
          </a:p>
          <a:p>
            <a:pPr>
              <a:buNone/>
            </a:pP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332656"/>
            <a:ext cx="5976664" cy="10081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Направления работы по формированию представлений о труде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772816"/>
            <a:ext cx="266429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Приближение детей к труду взрослых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844824"/>
            <a:ext cx="259228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Приближение работы взрослых к детям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1772816"/>
            <a:ext cx="252028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Совместная деятельность взрослого и ребенка.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475656" y="3068960"/>
            <a:ext cx="288032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вниз 12"/>
          <p:cNvSpPr/>
          <p:nvPr/>
        </p:nvSpPr>
        <p:spPr>
          <a:xfrm>
            <a:off x="1907704" y="1412776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572000" y="1340768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020272" y="1340768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436096" y="3068960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6876256" y="306896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работы: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67544" y="836712"/>
            <a:ext cx="8424936" cy="2520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ознакомления детей с трудом взрослых используются традиционные методы обучения и воспитания:</a:t>
            </a:r>
          </a:p>
          <a:p>
            <a:pPr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словесный (беседы с использованием игровых персонажей и наглядности, чтение детской художественной литературы);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-наглядный (наблюдение конкретных трудовых процессов людей разных профессий, рассматривание картин и иллюстраций);</a:t>
            </a: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67544" y="3068960"/>
            <a:ext cx="5400600" cy="1440160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Char char="-"/>
              <a:tabLst>
                <a:tab pos="537845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практический (экспериментирование с разными материалами, опыт хозяйственно-бытового труда);</a:t>
            </a:r>
          </a:p>
          <a:p>
            <a:pPr marL="0" indent="0">
              <a:buNone/>
              <a:tabLst>
                <a:tab pos="537845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игровой (сюжетно-ролевые игры, дидактические игры, игровые ситуации).</a:t>
            </a:r>
          </a:p>
          <a:p>
            <a:endParaRPr lang="ru-RU" dirty="0"/>
          </a:p>
        </p:txBody>
      </p:sp>
      <p:pic>
        <p:nvPicPr>
          <p:cNvPr id="4" name="Рисунок 3" descr="QTID7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3068960"/>
            <a:ext cx="2880320" cy="3597019"/>
          </a:xfrm>
          <a:prstGeom prst="rect">
            <a:avLst/>
          </a:prstGeom>
        </p:spPr>
      </p:pic>
      <p:pic>
        <p:nvPicPr>
          <p:cNvPr id="9" name="Рисунок 8" descr="PA100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429700"/>
            <a:ext cx="3456384" cy="22449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 работы по ранней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профориентации дошкольников: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1560" y="4636293"/>
            <a:ext cx="4896544" cy="22217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беседы«Профессии моих родителей» (с использованием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«Кем я буду, когда вырасту большой»</a:t>
            </a:r>
          </a:p>
          <a:p>
            <a:pPr>
              <a:buFont typeface="Wingdings" pitchFamily="2" charset="2"/>
              <a:buChar char="§"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проведение занятий: «Путешествуем на автобусе», «Профессия спасатель»  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1124744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картин, альбомов, иллюстраций на тему «Профессии».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1706935308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068960"/>
            <a:ext cx="2664296" cy="3552394"/>
          </a:xfrm>
          <a:prstGeom prst="rect">
            <a:avLst/>
          </a:prstGeom>
          <a:noFill/>
        </p:spPr>
      </p:pic>
      <p:pic>
        <p:nvPicPr>
          <p:cNvPr id="15" name="Рисунок 14" descr="спасатели--пожарные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844824"/>
            <a:ext cx="3672408" cy="2754306"/>
          </a:xfrm>
          <a:prstGeom prst="rect">
            <a:avLst/>
          </a:prstGeom>
        </p:spPr>
      </p:pic>
      <p:pic>
        <p:nvPicPr>
          <p:cNvPr id="16" name="Рисунок 15" descr="KYYI4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2592288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770485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  <a:tabLst>
                <a:tab pos="7708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целевых экскурсий по детскому саду (экскурсии в медицинский кабинет, на кухню, в прачечную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tabLst>
                <a:tab pos="77089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 о профессиях родителей («Все работы хороши, выбирай на вкус» ; «Защитники России» ; «Предметы – помощники» )</a:t>
            </a:r>
          </a:p>
        </p:txBody>
      </p:sp>
      <p:pic>
        <p:nvPicPr>
          <p:cNvPr id="5" name="Picture 17" descr="17100995238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132856"/>
            <a:ext cx="2886283" cy="3744996"/>
          </a:xfrm>
          <a:prstGeom prst="rect">
            <a:avLst/>
          </a:prstGeom>
          <a:noFill/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3816424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793</Words>
  <Application>Microsoft Office PowerPoint</Application>
  <PresentationFormat>Экран (4:3)</PresentationFormat>
  <Paragraphs>83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МАСТЕР -  КЛАСС  на тему: «Развитие ранней профориентации детей старшего дошкольного возраста посредством использования образовательных технологий»</vt:lpstr>
      <vt:lpstr>Слайд 2</vt:lpstr>
      <vt:lpstr>Слайд 3</vt:lpstr>
      <vt:lpstr>                                                                                                       Задачи:  1. Развивать интерес детей к миру труда и профессиям взрослых на примере ближайшего окружения (родители, сотрудники детского сада, социальные партнеры). 2. Знакомить детей с трудом различных профессий (место работы, условия труда, инструменты для работы, результат труда). 3. Закреплять умения детей выражать в игровой и продуктивной деятельности свои впечатления.  4. Стимулировать развитие познавательных, коммуникативных, творческих способностей детей.  </vt:lpstr>
      <vt:lpstr>Формированию у детей представлений о труде взрослых для каждой возрастной группы.</vt:lpstr>
      <vt:lpstr>Слайд 6</vt:lpstr>
      <vt:lpstr>Методы работы: </vt:lpstr>
      <vt:lpstr>Формы работы по ранней  профориентации дошкольников: </vt:lpstr>
      <vt:lpstr>Слайд 9</vt:lpstr>
      <vt:lpstr>  </vt:lpstr>
      <vt:lpstr>Организация сюжетно-ролевых игр:  «Семья (пикник)», «Магазин», «Моряки». «Кафе»,«Парикмахерская», «Гараж (мы – водители)», «Больница», «Детский сад», «Строители» и др.  Сюжетно – ролевые игры позволяют удовлетворить основные потребности ребенка: в  познании окружающего мира, в активном движении, общение, стремлении к самостоятельности, активному участию в жизни взрослых. В игре ребенок обогащается, преобразуется его субъективный опыт как важный источник собственного развития.</vt:lpstr>
      <vt:lpstr>Слайд 12</vt:lpstr>
      <vt:lpstr>Продуктивная деятельность - возможность реализации темы в различных видах детской активности («проживание» профессии в рисовании, конструировании и др. видах творчества  :</vt:lpstr>
      <vt:lpstr>Составление творческих рассказов</vt:lpstr>
      <vt:lpstr>Трудовая деятельность  </vt:lpstr>
      <vt:lpstr>Слайд 16</vt:lpstr>
      <vt:lpstr>Взаимодействие с родителями</vt:lpstr>
      <vt:lpstr>Слайд 18</vt:lpstr>
      <vt:lpstr>                                               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Андрей</cp:lastModifiedBy>
  <cp:revision>78</cp:revision>
  <dcterms:created xsi:type="dcterms:W3CDTF">2024-12-16T09:40:34Z</dcterms:created>
  <dcterms:modified xsi:type="dcterms:W3CDTF">2025-01-16T17:09:57Z</dcterms:modified>
</cp:coreProperties>
</file>