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64" r:id="rId4"/>
    <p:sldId id="263" r:id="rId5"/>
    <p:sldId id="260" r:id="rId6"/>
    <p:sldId id="259" r:id="rId7"/>
    <p:sldId id="257" r:id="rId8"/>
    <p:sldId id="258" r:id="rId9"/>
    <p:sldId id="270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4" d="100"/>
          <a:sy n="44" d="100"/>
        </p:scale>
        <p:origin x="-86" y="-58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C62FF-BF51-4E05-8B78-6C7F00021011}" type="datetimeFigureOut">
              <a:rPr lang="ru-RU" smtClean="0"/>
              <a:pPr/>
              <a:t>22.09.2024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01686-2776-4FC3-B122-800B5C803D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C62FF-BF51-4E05-8B78-6C7F00021011}" type="datetimeFigureOut">
              <a:rPr lang="ru-RU" smtClean="0"/>
              <a:pPr/>
              <a:t>22.09.2024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01686-2776-4FC3-B122-800B5C803D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C62FF-BF51-4E05-8B78-6C7F00021011}" type="datetimeFigureOut">
              <a:rPr lang="ru-RU" smtClean="0"/>
              <a:pPr/>
              <a:t>22.09.2024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01686-2776-4FC3-B122-800B5C803D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C62FF-BF51-4E05-8B78-6C7F00021011}" type="datetimeFigureOut">
              <a:rPr lang="ru-RU" smtClean="0"/>
              <a:pPr/>
              <a:t>22.09.2024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01686-2776-4FC3-B122-800B5C803D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C62FF-BF51-4E05-8B78-6C7F00021011}" type="datetimeFigureOut">
              <a:rPr lang="ru-RU" smtClean="0"/>
              <a:pPr/>
              <a:t>22.09.2024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01686-2776-4FC3-B122-800B5C803D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C62FF-BF51-4E05-8B78-6C7F00021011}" type="datetimeFigureOut">
              <a:rPr lang="ru-RU" smtClean="0"/>
              <a:pPr/>
              <a:t>22.09.2024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01686-2776-4FC3-B122-800B5C803D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C62FF-BF51-4E05-8B78-6C7F00021011}" type="datetimeFigureOut">
              <a:rPr lang="ru-RU" smtClean="0"/>
              <a:pPr/>
              <a:t>22.09.2024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01686-2776-4FC3-B122-800B5C803D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C62FF-BF51-4E05-8B78-6C7F00021011}" type="datetimeFigureOut">
              <a:rPr lang="ru-RU" smtClean="0"/>
              <a:pPr/>
              <a:t>22.09.2024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01686-2776-4FC3-B122-800B5C803D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C62FF-BF51-4E05-8B78-6C7F00021011}" type="datetimeFigureOut">
              <a:rPr lang="ru-RU" smtClean="0"/>
              <a:pPr/>
              <a:t>22.09.2024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01686-2776-4FC3-B122-800B5C803D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C62FF-BF51-4E05-8B78-6C7F00021011}" type="datetimeFigureOut">
              <a:rPr lang="ru-RU" smtClean="0"/>
              <a:pPr/>
              <a:t>22.09.2024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01686-2776-4FC3-B122-800B5C803D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C62FF-BF51-4E05-8B78-6C7F00021011}" type="datetimeFigureOut">
              <a:rPr lang="ru-RU" smtClean="0"/>
              <a:pPr/>
              <a:t>22.09.2024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01686-2776-4FC3-B122-800B5C803D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7C62FF-BF51-4E05-8B78-6C7F00021011}" type="datetimeFigureOut">
              <a:rPr lang="ru-RU" smtClean="0"/>
              <a:pPr/>
              <a:t>22.09.2024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01686-2776-4FC3-B122-800B5C803DB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88841"/>
            <a:ext cx="7772400" cy="1611610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Августовское совещание педагогов ДОО г.Орска по патриотическому воспитанию 2024 г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3600" b="1" dirty="0" smtClean="0">
                <a:solidFill>
                  <a:srgbClr val="FF0000"/>
                </a:solidFill>
              </a:rPr>
              <a:t>Родители и педагоги - активные участники в патриотическом воспитании детей дошкольного возраста на основе национальной политики страны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4797152"/>
            <a:ext cx="6400800" cy="1320552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старший </a:t>
            </a:r>
            <a:r>
              <a:rPr lang="ru-RU" dirty="0" smtClean="0"/>
              <a:t>воспитатель дошкольных групп МОАУ «СОШ № 54 г.Орска» Ефимова С.А.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2123728" y="3501008"/>
            <a:ext cx="5486400" cy="80486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1" name="Рисунок 10"/>
          <p:cNvSpPr>
            <a:spLocks noGrp="1"/>
          </p:cNvSpPr>
          <p:nvPr>
            <p:ph type="pic" idx="1"/>
          </p:nvPr>
        </p:nvSpPr>
        <p:spPr/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547664" y="4509120"/>
            <a:ext cx="6524128" cy="2160240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ru-RU" sz="2800" dirty="0"/>
              <a:t>Основные векторы патриотического воспитания детей дошкольного возраста с учетом требований ФОП ДО, национальной политики страны</a:t>
            </a:r>
          </a:p>
        </p:txBody>
      </p:sp>
      <p:pic>
        <p:nvPicPr>
          <p:cNvPr id="29698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404664"/>
            <a:ext cx="7557636" cy="4248472"/>
          </a:xfrm>
          <a:prstGeom prst="rect">
            <a:avLst/>
          </a:prstGeom>
          <a:noFill/>
        </p:spPr>
      </p:pic>
      <p:pic>
        <p:nvPicPr>
          <p:cNvPr id="7" name="Picture 2" descr="C:\Users\Андрей\Desktop\августовка по муз 24\eb65751072da2c4202fe7370abbe488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404664"/>
            <a:ext cx="1675800" cy="17008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https://sun9-28.userapi.com/impg/ByPhxNIORXsBavjQ7puQFSv_mdgPf6_KLJXgLg/4aiP8pwDDdU.jpg?size=790x556&amp;quality=95&amp;sign=ecab08e235acd115ff6b26bc70480213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8640"/>
            <a:ext cx="7524750" cy="5295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https://sun9-23.userapi.com/impg/jcgKe6RiBoQUWlZwwVnBLEJUF2hT446i65NvIg/PrRj-oLzGfI.jpg?size=1113x779&amp;quality=95&amp;sign=54b01c7d350e7a432844769279791386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72616" y="-315416"/>
            <a:ext cx="10454815" cy="73174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C:\Users\Андрей\Downloads\fCDJ0bVhzzk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517" t="4702" r="2051" b="20072"/>
          <a:stretch>
            <a:fillRect/>
          </a:stretch>
        </p:blipFill>
        <p:spPr bwMode="auto">
          <a:xfrm>
            <a:off x="251520" y="404664"/>
            <a:ext cx="8892480" cy="58326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41051" t="8587" r="23152"/>
          <a:stretch>
            <a:fillRect/>
          </a:stretch>
        </p:blipFill>
        <p:spPr bwMode="auto">
          <a:xfrm>
            <a:off x="395536" y="188640"/>
            <a:ext cx="4248472" cy="6102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4" descr="https://sun9-69.userapi.com/s/v1/ig2/j6WLLRwhQHsjUOOhncPMMrqLJOfJAvjRKoG8LkeWF2HO4i5ob67M5LwHoyRttHOlCrI1Kg-1KaaytWGqyFIxbxq9.jpg?quality=95&amp;as=32x31,48x47,72x70,108x105,160x156,240x234,360x351,480x468,540x526,640x624,720x702,792x772&amp;from=bu&amp;u=AkgLsL9iwsppICEANT1WARfi29Ew5GalZSOCUoHpqkY&amp;cs=792x77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908720"/>
            <a:ext cx="5616624" cy="54747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8" name="Picture 4" descr="https://sun9-48.userapi.com/impg/8rwx3czqfJPlRvc4W4c0hBaEjl-IcZ410XHb4w/WbAbAW8vG5M.jpg?size=795x896&amp;quality=95&amp;sign=073af285907e167caf8386f64f95eece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0"/>
            <a:ext cx="5976664" cy="67021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Андрей\Downloads\ДОКУМЕНТЫ ДОУ\2-1V2lImnNQf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2736"/>
            <a:ext cx="9144000" cy="47081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https://sun9-77.userapi.com/s/v1/ig2/pViyPzIdH0QPz8QgtrNARV8H4BgkJVwnTTRjWNbA0sIQxqQSFRmSiTlZXSqc8Pk7_zKt7ZaqmdSPVj8IgJ667PQ1.jpg?quality=95&amp;as=32x32,48x48,72x72,108x108,160x160,240x240,360x360,480x480,540x540,640x640,720x720,1080x1080,1127x1127&amp;from=bu&amp;u=bxm2kouM4qKPDXNQko5HNXA-wBkQZwaRCW3wwrbrTMc&amp;cs=807x807"/>
          <p:cNvPicPr>
            <a:picLocks noChangeAspect="1" noChangeArrowheads="1"/>
          </p:cNvPicPr>
          <p:nvPr/>
        </p:nvPicPr>
        <p:blipFill>
          <a:blip r:embed="rId2" cstate="print"/>
          <a:srcRect b="15042"/>
          <a:stretch>
            <a:fillRect/>
          </a:stretch>
        </p:blipFill>
        <p:spPr bwMode="auto">
          <a:xfrm>
            <a:off x="3606620" y="188640"/>
            <a:ext cx="5339687" cy="4536504"/>
          </a:xfrm>
          <a:prstGeom prst="rect">
            <a:avLst/>
          </a:prstGeom>
          <a:noFill/>
        </p:spPr>
      </p:pic>
      <p:pic>
        <p:nvPicPr>
          <p:cNvPr id="5" name="Picture 2" descr="https://sun9-73.userapi.com/s/v1/ig2/IoHeoi9Ga_9QgINCVrCc1ScigK1gK5bJy0vri_hxL9nGc5jA6H1SIp72Qr_vT4GHK-4kXnts0p2c9NiXsYoGwhqo.jpg?quality=96&amp;as=32x32,48x48,72x72,108x108,160x160,240x240,360x360,480x480,540x540,640x640,720x720,1080x1080,1127x1127&amp;from=bu&amp;u=oXh8wu6pBRcxOY8sSshVhVKFM5FbnnT5cVJDX83wm58&amp;cs=807x807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862064"/>
            <a:ext cx="3995936" cy="39959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40</Words>
  <Application>Microsoft Office PowerPoint</Application>
  <PresentationFormat>Экран (4:3)</PresentationFormat>
  <Paragraphs>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Августовское совещание педагогов ДОО г.Орска по патриотическому воспитанию 2024 г Родители и педагоги - активные участники в патриотическом воспитании детей дошкольного возраста на основе национальной политики страны</vt:lpstr>
      <vt:lpstr>Основные векторы патриотического воспитания детей дошкольного возраста с учетом требований ФОП ДО, национальной политики страны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DG Win&amp;Soft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Августовское совещание педагогов ДОО г.Орска по патриотическому воспитанию</dc:title>
  <dc:creator>Андрей</dc:creator>
  <cp:lastModifiedBy>Андрей</cp:lastModifiedBy>
  <cp:revision>24</cp:revision>
  <dcterms:created xsi:type="dcterms:W3CDTF">2024-09-12T14:57:46Z</dcterms:created>
  <dcterms:modified xsi:type="dcterms:W3CDTF">2024-09-22T18:12:20Z</dcterms:modified>
</cp:coreProperties>
</file>