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72" r:id="rId6"/>
    <p:sldId id="267" r:id="rId7"/>
    <p:sldId id="269" r:id="rId8"/>
    <p:sldId id="268" r:id="rId9"/>
    <p:sldId id="270" r:id="rId10"/>
    <p:sldId id="259" r:id="rId11"/>
    <p:sldId id="271" r:id="rId12"/>
    <p:sldId id="260" r:id="rId13"/>
    <p:sldId id="261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ds05.infourok.ru/uploads/ex/07a9/000fab90-e83aee7a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ds05.infourok.ru/uploads/ex/07a9/000fab90-e83aee7a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16" y="1384663"/>
            <a:ext cx="7733213" cy="515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85554" y="0"/>
            <a:ext cx="75633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</a:t>
            </a: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49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w2.google.com/mw-panoramio/photos/medium/10448195.jpg">
            <a:extLst>
              <a:ext uri="{FF2B5EF4-FFF2-40B4-BE49-F238E27FC236}">
                <a16:creationId xmlns:a16="http://schemas.microsoft.com/office/drawing/2014/main" xmlns="" id="{06ED26E1-CA1E-4C2B-B6AA-A6D038ED86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35486" y="2769326"/>
            <a:ext cx="5532811" cy="372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418221.vk.me/v418221382/9273/TELXCWk0SFk.jpg">
            <a:extLst>
              <a:ext uri="{FF2B5EF4-FFF2-40B4-BE49-F238E27FC236}">
                <a16:creationId xmlns:a16="http://schemas.microsoft.com/office/drawing/2014/main" xmlns="" id="{3C43FDBD-7253-4C4B-A166-63047331057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191" y="226124"/>
            <a:ext cx="5539539" cy="3575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3764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omofoto.ru/photo/00/02/88/2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270171" cy="4321276"/>
          </a:xfrm>
          <a:prstGeom prst="rect">
            <a:avLst/>
          </a:prstGeom>
          <a:noFill/>
        </p:spPr>
      </p:pic>
      <p:pic>
        <p:nvPicPr>
          <p:cNvPr id="34820" name="Picture 4" descr="http://kraeved.opck.org/fotoalbom/orsk/ploschad_gagarina/014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669" y="2338252"/>
            <a:ext cx="6026331" cy="4519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764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2.bp.blogspot.com/-acx76ajay6c/UnVn9Gtgr2I/AAAAAAAAExE/EhbngfKdFag/s640/SAM_1736.JPG">
            <a:extLst>
              <a:ext uri="{FF2B5EF4-FFF2-40B4-BE49-F238E27FC236}">
                <a16:creationId xmlns:a16="http://schemas.microsoft.com/office/drawing/2014/main" xmlns="" id="{9B106230-6E85-4A7E-8D3F-E0E85EAB9D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90" t="15069" r="11191" b="3160"/>
          <a:stretch/>
        </p:blipFill>
        <p:spPr bwMode="auto">
          <a:xfrm>
            <a:off x="2039878" y="381740"/>
            <a:ext cx="7778826" cy="55124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5C1B7C-5009-4FC9-BFAF-21CB9EE3CE31}"/>
              </a:ext>
            </a:extLst>
          </p:cNvPr>
          <p:cNvSpPr/>
          <p:nvPr/>
        </p:nvSpPr>
        <p:spPr>
          <a:xfrm>
            <a:off x="1785891" y="5982938"/>
            <a:ext cx="8620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центре города можно посетить Краеведческий музей, где можно более подробно узнать об истории и развитии города.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350376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pcy;&amp;acy;&amp;scy;&amp;ocy;-&amp;Pcy;&amp;rcy;&amp;iecy;&amp;ocy;&amp;bcy;&amp;rcy;&amp;acy;&amp;zhcy;&amp;iecy;&amp;ncy;&amp;scy;&amp;kcy;&amp;acy;&amp;yacy; &amp;tscy;&amp;iecy;&amp;rcy;&amp;kcy;&amp;ocy;&amp;vcy;&amp;softcy;">
            <a:extLst>
              <a:ext uri="{FF2B5EF4-FFF2-40B4-BE49-F238E27FC236}">
                <a16:creationId xmlns:a16="http://schemas.microsoft.com/office/drawing/2014/main" xmlns="" id="{F7F6E99C-8E9E-4FAA-A297-477E6BBE7AD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106" t="8414" r="9708" b="5890"/>
          <a:stretch/>
        </p:blipFill>
        <p:spPr bwMode="auto">
          <a:xfrm>
            <a:off x="1371600" y="235131"/>
            <a:ext cx="9183189" cy="591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223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ural56.ru/upload/iblock/a94/a94ab58c7779b4222ce32ad683ce1cf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49" y="256788"/>
            <a:ext cx="5432848" cy="346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ural56.ru/upload/iblock/9e0/9e0227a88a31ce9fab917171661906b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439" y="200231"/>
            <a:ext cx="5358629" cy="331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4geo.ru/images/personal-pages-share/165170540/gallery/1505289786_or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3097" y="3135085"/>
            <a:ext cx="4937760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331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eocaching.su/photos/albums/442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2322" y="271572"/>
            <a:ext cx="8573462" cy="613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3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B3B23D-A149-4B31-9F54-B6BE37C165F4}"/>
              </a:ext>
            </a:extLst>
          </p:cNvPr>
          <p:cNvSpPr/>
          <p:nvPr/>
        </p:nvSpPr>
        <p:spPr>
          <a:xfrm>
            <a:off x="509451" y="0"/>
            <a:ext cx="11495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Добро     пожаловать</a:t>
            </a:r>
            <a:r>
              <a:rPr lang="ru-RU" sz="60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!</a:t>
            </a:r>
          </a:p>
        </p:txBody>
      </p:sp>
      <p:pic>
        <p:nvPicPr>
          <p:cNvPr id="7" name="Рисунок 6" descr="http://images.orsk.ru/images/stories/2019/04_april/image_09042019114209_155479212965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25" y="1363738"/>
            <a:ext cx="6048784" cy="36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orsk-adm.ru/sites/default/files/mainnewsimage/img_90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652" y="2899955"/>
            <a:ext cx="5786845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349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un9-47.userapi.com/KN90XlPeqEJo66a5KBmy-wnclWqSYYg0vg5C0Q/_fRCLyt7u0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862" y="274319"/>
            <a:ext cx="5225143" cy="625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xn---94-5cdtbf0hi.xn--p1ai/images/banners/%D0%9E%D1%80%D1%81%D0%BA_2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287383"/>
            <a:ext cx="5917474" cy="46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349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2A6C4B-5834-4A79-94D7-E8688B259291}"/>
              </a:ext>
            </a:extLst>
          </p:cNvPr>
          <p:cNvSpPr/>
          <p:nvPr/>
        </p:nvSpPr>
        <p:spPr>
          <a:xfrm>
            <a:off x="5276295" y="1451007"/>
            <a:ext cx="68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4" name="Рисунок 3" descr="https://cepia.ru/images/u/pages/2095/vokz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28" y="195943"/>
            <a:ext cx="6067743" cy="418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ytimg.com/vi/15kn-doL_-w/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872" y="2860765"/>
            <a:ext cx="5781767" cy="37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244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2A6C4B-5834-4A79-94D7-E8688B259291}"/>
              </a:ext>
            </a:extLst>
          </p:cNvPr>
          <p:cNvSpPr/>
          <p:nvPr/>
        </p:nvSpPr>
        <p:spPr>
          <a:xfrm>
            <a:off x="5276295" y="1451007"/>
            <a:ext cx="68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35842" name="Picture 2" descr="https://thumbs.dreamstime.com/b/%D0%BA%D1%80%D0%B0%D1%81%D0%B8%D0%B2%D1%8B%D0%B9-%D0%BF%D0%BE%D0%B5%D0%B7%D0%B4-uo-%D1%88%D0%B0%D1%80%D0%B6%D0%B0-%D0%BC%D0%B0%D1%88%D0%B8%D0%BD%D0%B8%D1%81%D1%82%D0%B0-%D1%81-%D1%83%D0%BB%D1%8B%D0%B1%D0%BA%D0%BE%D0%B9-%D0%B8-%D1%80%D0%B0%D0%B7%D0%B2%D0%B5%D0%B2%D0%B0%D1%82%D1%8C-102189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66" y="780387"/>
            <a:ext cx="6088471" cy="4855556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439990" y="418010"/>
            <a:ext cx="575201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«МАШИНИСТОМ СТАТЬ ХОЧУ»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Рано утром я проснусь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зарядку становлюсь (ходьба на месте)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Приседаю и скачу (приседания)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Машинистом стать хочу!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Машинистом чтобы стать (руки на поясе, повороты корпуса)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многое узнать: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Быть проворным и умелым (руки вверх)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ловким (наклоны корпуса вперёд)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смелым (ходьба на месте)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44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2A6C4B-5834-4A79-94D7-E8688B259291}"/>
              </a:ext>
            </a:extLst>
          </p:cNvPr>
          <p:cNvSpPr/>
          <p:nvPr/>
        </p:nvSpPr>
        <p:spPr>
          <a:xfrm>
            <a:off x="5276295" y="1451007"/>
            <a:ext cx="68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33796" name="Picture 4" descr="https://postupi.online/images/images1366/49/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291" y="0"/>
            <a:ext cx="9064498" cy="6237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244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2A6C4B-5834-4A79-94D7-E8688B259291}"/>
              </a:ext>
            </a:extLst>
          </p:cNvPr>
          <p:cNvSpPr/>
          <p:nvPr/>
        </p:nvSpPr>
        <p:spPr>
          <a:xfrm>
            <a:off x="5276295" y="1451007"/>
            <a:ext cx="68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3" name="Рисунок 2" descr="http://www.sk-gorizont.ru/news/pic-33_40.jpg">
            <a:extLst>
              <a:ext uri="{FF2B5EF4-FFF2-40B4-BE49-F238E27FC236}">
                <a16:creationId xmlns:a16="http://schemas.microsoft.com/office/drawing/2014/main" xmlns="" id="{7363DF27-E2A7-42C9-B5E1-A1D6B76C43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703" r="4809" b="11161"/>
          <a:stretch/>
        </p:blipFill>
        <p:spPr bwMode="auto">
          <a:xfrm>
            <a:off x="1136469" y="319596"/>
            <a:ext cx="9614262" cy="6146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244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2A6C4B-5834-4A79-94D7-E8688B259291}"/>
              </a:ext>
            </a:extLst>
          </p:cNvPr>
          <p:cNvSpPr/>
          <p:nvPr/>
        </p:nvSpPr>
        <p:spPr>
          <a:xfrm>
            <a:off x="5276295" y="1451007"/>
            <a:ext cx="68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4" name="Рисунок 3" descr="https://prooren.ru/assets/images/2019/oct19/polit/DSCF30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777" y="261257"/>
            <a:ext cx="10215154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244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2A6C4B-5834-4A79-94D7-E8688B259291}"/>
              </a:ext>
            </a:extLst>
          </p:cNvPr>
          <p:cNvSpPr/>
          <p:nvPr/>
        </p:nvSpPr>
        <p:spPr>
          <a:xfrm>
            <a:off x="5276295" y="1451007"/>
            <a:ext cx="6823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«В серебряном поле на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червленной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(красной) горе о трех вершинах, черный орел, обращенный вправо и обернувшийся, коронованный золотой императорской короной XVIII века, с опущенными крыльями и золотым клювом».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9A12C8-7823-412A-9DA8-D44439B9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806" y="620976"/>
            <a:ext cx="4720279" cy="565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44367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64</TotalTime>
  <Words>65</Words>
  <Application>Microsoft Office PowerPoint</Application>
  <PresentationFormat>Произвольный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User</cp:lastModifiedBy>
  <cp:revision>12</cp:revision>
  <dcterms:created xsi:type="dcterms:W3CDTF">2019-12-01T17:59:02Z</dcterms:created>
  <dcterms:modified xsi:type="dcterms:W3CDTF">2020-10-26T16:13:35Z</dcterms:modified>
</cp:coreProperties>
</file>